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3.xml" ContentType="application/vnd.openxmlformats-officedocument.theme+xml"/>
  <Override PartName="/ppt/slideLayouts/slideLayout27.xml" ContentType="application/vnd.openxmlformats-officedocument.presentationml.slideLayout+xml"/>
  <Override PartName="/ppt/theme/theme4.xml" ContentType="application/vnd.openxmlformats-officedocument.theme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5.xml" ContentType="application/vnd.openxmlformats-officedocument.theme+xml"/>
  <Override PartName="/ppt/slideLayouts/slideLayout37.xml" ContentType="application/vnd.openxmlformats-officedocument.presentationml.slideLayout+xml"/>
  <Override PartName="/ppt/theme/theme6.xml" ContentType="application/vnd.openxmlformats-officedocument.theme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theme/theme7.xml" ContentType="application/vnd.openxmlformats-officedocument.theme+xml"/>
  <Override PartName="/ppt/theme/theme8.xml" ContentType="application/vnd.openxmlformats-officedocument.theme+xml"/>
  <Override PartName="/ppt/theme/theme9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rts/chart1.xml" ContentType="application/vnd.openxmlformats-officedocument.drawingml.chart+xml"/>
  <Override PartName="/ppt/drawings/drawing1.xml" ContentType="application/vnd.openxmlformats-officedocument.drawingml.chartshape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7" r:id="rId1"/>
    <p:sldMasterId id="2147483710" r:id="rId2"/>
    <p:sldMasterId id="2147483720" r:id="rId3"/>
    <p:sldMasterId id="2147483724" r:id="rId4"/>
    <p:sldMasterId id="2147483732" r:id="rId5"/>
    <p:sldMasterId id="2147483742" r:id="rId6"/>
    <p:sldMasterId id="2147483744" r:id="rId7"/>
  </p:sldMasterIdLst>
  <p:notesMasterIdLst>
    <p:notesMasterId r:id="rId33"/>
  </p:notesMasterIdLst>
  <p:handoutMasterIdLst>
    <p:handoutMasterId r:id="rId34"/>
  </p:handoutMasterIdLst>
  <p:sldIdLst>
    <p:sldId id="259" r:id="rId8"/>
    <p:sldId id="410" r:id="rId9"/>
    <p:sldId id="416" r:id="rId10"/>
    <p:sldId id="417" r:id="rId11"/>
    <p:sldId id="346" r:id="rId12"/>
    <p:sldId id="409" r:id="rId13"/>
    <p:sldId id="418" r:id="rId14"/>
    <p:sldId id="419" r:id="rId15"/>
    <p:sldId id="391" r:id="rId16"/>
    <p:sldId id="365" r:id="rId17"/>
    <p:sldId id="366" r:id="rId18"/>
    <p:sldId id="420" r:id="rId19"/>
    <p:sldId id="395" r:id="rId20"/>
    <p:sldId id="349" r:id="rId21"/>
    <p:sldId id="384" r:id="rId22"/>
    <p:sldId id="385" r:id="rId23"/>
    <p:sldId id="388" r:id="rId24"/>
    <p:sldId id="396" r:id="rId25"/>
    <p:sldId id="421" r:id="rId26"/>
    <p:sldId id="423" r:id="rId27"/>
    <p:sldId id="422" r:id="rId28"/>
    <p:sldId id="413" r:id="rId29"/>
    <p:sldId id="415" r:id="rId30"/>
    <p:sldId id="400" r:id="rId31"/>
    <p:sldId id="401" r:id="rId32"/>
  </p:sldIdLst>
  <p:sldSz cx="9144000" cy="6858000" type="screen4x3"/>
  <p:notesSz cx="6797675" cy="9928225"/>
  <p:defaultTextStyle>
    <a:defPPr>
      <a:defRPr lang="nl-B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294">
          <p15:clr>
            <a:srgbClr val="A4A3A4"/>
          </p15:clr>
        </p15:guide>
        <p15:guide id="2" pos="5602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 userDrawn="1">
          <p15:clr>
            <a:srgbClr val="A4A3A4"/>
          </p15:clr>
        </p15:guide>
        <p15:guide id="2" pos="2160" userDrawn="1">
          <p15:clr>
            <a:srgbClr val="A4A3A4"/>
          </p15:clr>
        </p15:guide>
        <p15:guide id="3" orient="horz" pos="3128" userDrawn="1">
          <p15:clr>
            <a:srgbClr val="A4A3A4"/>
          </p15:clr>
        </p15:guide>
        <p15:guide id="4" pos="2141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47694"/>
    <a:srgbClr val="116E8A"/>
    <a:srgbClr val="1D8DB0"/>
    <a:srgbClr val="177E9D"/>
    <a:srgbClr val="00407A"/>
    <a:srgbClr val="86BCE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959" autoAdjust="0"/>
    <p:restoredTop sz="94656" autoAdjust="0"/>
  </p:normalViewPr>
  <p:slideViewPr>
    <p:cSldViewPr snapToObjects="1" showGuides="1">
      <p:cViewPr varScale="1">
        <p:scale>
          <a:sx n="103" d="100"/>
          <a:sy n="103" d="100"/>
        </p:scale>
        <p:origin x="336" y="108"/>
      </p:cViewPr>
      <p:guideLst>
        <p:guide orient="horz" pos="3294"/>
        <p:guide pos="56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notesViewPr>
    <p:cSldViewPr snapToObjects="1" showGuides="1">
      <p:cViewPr varScale="1">
        <p:scale>
          <a:sx n="73" d="100"/>
          <a:sy n="73" d="100"/>
        </p:scale>
        <p:origin x="-2028" y="-98"/>
      </p:cViewPr>
      <p:guideLst>
        <p:guide orient="horz" pos="2880"/>
        <p:guide pos="2160"/>
        <p:guide orient="horz" pos="3128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26" Type="http://schemas.openxmlformats.org/officeDocument/2006/relationships/slide" Target="slides/slide19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4.xml"/><Relationship Id="rId34" Type="http://schemas.openxmlformats.org/officeDocument/2006/relationships/handoutMaster" Target="handoutMasters/handoutMaster1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5" Type="http://schemas.openxmlformats.org/officeDocument/2006/relationships/slide" Target="slides/slide18.xml"/><Relationship Id="rId33" Type="http://schemas.openxmlformats.org/officeDocument/2006/relationships/notesMaster" Target="notesMasters/notesMaster1.xml"/><Relationship Id="rId38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9.xml"/><Relationship Id="rId20" Type="http://schemas.openxmlformats.org/officeDocument/2006/relationships/slide" Target="slides/slide13.xml"/><Relationship Id="rId29" Type="http://schemas.openxmlformats.org/officeDocument/2006/relationships/slide" Target="slides/slide22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4.xml"/><Relationship Id="rId24" Type="http://schemas.openxmlformats.org/officeDocument/2006/relationships/slide" Target="slides/slide17.xml"/><Relationship Id="rId32" Type="http://schemas.openxmlformats.org/officeDocument/2006/relationships/slide" Target="slides/slide25.xml"/><Relationship Id="rId37" Type="http://schemas.openxmlformats.org/officeDocument/2006/relationships/theme" Target="theme/theme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8.xml"/><Relationship Id="rId23" Type="http://schemas.openxmlformats.org/officeDocument/2006/relationships/slide" Target="slides/slide16.xml"/><Relationship Id="rId28" Type="http://schemas.openxmlformats.org/officeDocument/2006/relationships/slide" Target="slides/slide21.xml"/><Relationship Id="rId36" Type="http://schemas.openxmlformats.org/officeDocument/2006/relationships/viewProps" Target="viewProps.xml"/><Relationship Id="rId10" Type="http://schemas.openxmlformats.org/officeDocument/2006/relationships/slide" Target="slides/slide3.xml"/><Relationship Id="rId19" Type="http://schemas.openxmlformats.org/officeDocument/2006/relationships/slide" Target="slides/slide12.xml"/><Relationship Id="rId31" Type="http://schemas.openxmlformats.org/officeDocument/2006/relationships/slide" Target="slides/slide24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openxmlformats.org/officeDocument/2006/relationships/slide" Target="slides/slide15.xml"/><Relationship Id="rId27" Type="http://schemas.openxmlformats.org/officeDocument/2006/relationships/slide" Target="slides/slide20.xml"/><Relationship Id="rId30" Type="http://schemas.openxmlformats.org/officeDocument/2006/relationships/slide" Target="slides/slide23.xml"/><Relationship Id="rId35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oleObject" Target="file:///C:\Users\MariePauleB\AppData\Local\Temp\Temp1_figures%20Lirias%20international%20publications%202009-2013.zip\export.csv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Book3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MariePauleB\Documents\Internationale%20PR\Data\degree%20en%20international%20students%20nov%202014.xlsx" TargetMode="Externa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MariePauleB\Documents\Archief%20International%20Policy%20Advisor\Internationale%20PR\Data\degree%20en%20international%20students%20aug%202015.xlsx" TargetMode="External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MariePauleB\Documents\Archief%20International%20Policy%20Advisor\Internationale%20PR\Data\degree%20en%20international%20students%20aug%202015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9"/>
    </mc:Choice>
    <mc:Fallback>
      <c:style val="29"/>
    </mc:Fallback>
  </mc:AlternateContent>
  <c:chart>
    <c:autoTitleDeleted val="1"/>
    <c:plotArea>
      <c:layout/>
      <c:barChart>
        <c:barDir val="col"/>
        <c:grouping val="stacked"/>
        <c:varyColors val="0"/>
        <c:ser>
          <c:idx val="0"/>
          <c:order val="0"/>
          <c:invertIfNegative val="0"/>
          <c:dPt>
            <c:idx val="0"/>
            <c:invertIfNegative val="0"/>
            <c:bubble3D val="0"/>
            <c:spPr>
              <a:solidFill>
                <a:schemeClr val="accent1">
                  <a:lumMod val="50000"/>
                </a:schemeClr>
              </a:solidFill>
            </c:spPr>
          </c:dPt>
          <c:dPt>
            <c:idx val="1"/>
            <c:invertIfNegative val="0"/>
            <c:bubble3D val="0"/>
            <c:spPr>
              <a:solidFill>
                <a:srgbClr val="0B6F6F"/>
              </a:solidFill>
            </c:spPr>
          </c:dPt>
          <c:dPt>
            <c:idx val="2"/>
            <c:invertIfNegative val="0"/>
            <c:bubble3D val="0"/>
            <c:spPr>
              <a:solidFill>
                <a:schemeClr val="accent1">
                  <a:lumMod val="75000"/>
                </a:schemeClr>
              </a:solidFill>
            </c:spPr>
          </c:dPt>
          <c:dPt>
            <c:idx val="3"/>
            <c:invertIfNegative val="0"/>
            <c:bubble3D val="0"/>
            <c:spPr>
              <a:solidFill>
                <a:schemeClr val="accent4">
                  <a:lumMod val="60000"/>
                  <a:lumOff val="40000"/>
                </a:schemeClr>
              </a:solidFill>
            </c:spPr>
          </c:dPt>
          <c:dLbls>
            <c:dLbl>
              <c:idx val="0"/>
              <c:layout>
                <c:manualLayout>
                  <c:x val="-1.5594541910331384E-3"/>
                  <c:y val="-0.2491246126105716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>
                    <a:solidFill>
                      <a:schemeClr val="bg1"/>
                    </a:solidFill>
                  </a:defRPr>
                </a:pPr>
                <a:endParaRPr lang="nl-BE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export!$B$1:$E$1</c:f>
              <c:strCache>
                <c:ptCount val="4"/>
                <c:pt idx="0">
                  <c:v>Biomedical Sciences Group </c:v>
                </c:pt>
                <c:pt idx="1">
                  <c:v>Humanities and Social Sciences Group</c:v>
                </c:pt>
                <c:pt idx="2">
                  <c:v>Science, Engineering and Technology Group </c:v>
                </c:pt>
                <c:pt idx="3">
                  <c:v>Faculty of Engineering Science</c:v>
                </c:pt>
              </c:strCache>
            </c:strRef>
          </c:cat>
          <c:val>
            <c:numRef>
              <c:f>export!$B$4:$E$4</c:f>
              <c:numCache>
                <c:formatCode>General</c:formatCode>
                <c:ptCount val="4"/>
                <c:pt idx="0">
                  <c:v>14189</c:v>
                </c:pt>
                <c:pt idx="1">
                  <c:v>9725</c:v>
                </c:pt>
                <c:pt idx="2">
                  <c:v>18803</c:v>
                </c:pt>
                <c:pt idx="3">
                  <c:v>11900</c:v>
                </c:pt>
              </c:numCache>
            </c:numRef>
          </c:val>
        </c:ser>
        <c:ser>
          <c:idx val="1"/>
          <c:order val="1"/>
          <c:tx>
            <c:strRef>
              <c:f>export!$A$8</c:f>
              <c:strCache>
                <c:ptCount val="1"/>
                <c:pt idx="0">
                  <c:v>FirW/SET</c:v>
                </c:pt>
              </c:strCache>
            </c:strRef>
          </c:tx>
          <c:invertIfNegative val="0"/>
          <c:dLbls>
            <c:delete val="1"/>
          </c:dLbls>
          <c:cat>
            <c:strRef>
              <c:f>export!$B$1:$E$1</c:f>
              <c:strCache>
                <c:ptCount val="4"/>
                <c:pt idx="0">
                  <c:v>Biomedical Sciences Group </c:v>
                </c:pt>
                <c:pt idx="1">
                  <c:v>Humanities and Social Sciences Group</c:v>
                </c:pt>
                <c:pt idx="2">
                  <c:v>Science, Engineering and Technology Group </c:v>
                </c:pt>
                <c:pt idx="3">
                  <c:v>Faculty of Engineering Science</c:v>
                </c:pt>
              </c:strCache>
            </c:strRef>
          </c:cat>
          <c:val>
            <c:numRef>
              <c:f>export!$B$8</c:f>
              <c:numCache>
                <c:formatCode>0.0%</c:formatCode>
                <c:ptCount val="1"/>
                <c:pt idx="0">
                  <c:v>0.63287773227676436</c:v>
                </c:pt>
              </c:numCache>
            </c:numRef>
          </c:val>
        </c:ser>
        <c:ser>
          <c:idx val="2"/>
          <c:order val="2"/>
          <c:tx>
            <c:strRef>
              <c:f>export!$A$9</c:f>
              <c:strCache>
                <c:ptCount val="1"/>
                <c:pt idx="0">
                  <c:v>Firw/KU Leuven</c:v>
                </c:pt>
              </c:strCache>
            </c:strRef>
          </c:tx>
          <c:invertIfNegative val="0"/>
          <c:dLbls>
            <c:delete val="1"/>
          </c:dLbls>
          <c:cat>
            <c:strRef>
              <c:f>export!$B$1:$E$1</c:f>
              <c:strCache>
                <c:ptCount val="4"/>
                <c:pt idx="0">
                  <c:v>Biomedical Sciences Group </c:v>
                </c:pt>
                <c:pt idx="1">
                  <c:v>Humanities and Social Sciences Group</c:v>
                </c:pt>
                <c:pt idx="2">
                  <c:v>Science, Engineering and Technology Group </c:v>
                </c:pt>
                <c:pt idx="3">
                  <c:v>Faculty of Engineering Science</c:v>
                </c:pt>
              </c:strCache>
            </c:strRef>
          </c:cat>
          <c:val>
            <c:numRef>
              <c:f>export!$B$9</c:f>
              <c:numCache>
                <c:formatCode>0.0%</c:formatCode>
                <c:ptCount val="1"/>
                <c:pt idx="0">
                  <c:v>0.27857761546925114</c:v>
                </c:pt>
              </c:numCache>
            </c:numRef>
          </c:val>
        </c:ser>
        <c:ser>
          <c:idx val="3"/>
          <c:order val="3"/>
          <c:tx>
            <c:strRef>
              <c:f>export!$A$8</c:f>
              <c:strCache>
                <c:ptCount val="1"/>
                <c:pt idx="0">
                  <c:v>FirW/SET</c:v>
                </c:pt>
              </c:strCache>
            </c:strRef>
          </c:tx>
          <c:invertIfNegative val="0"/>
          <c:dLbls>
            <c:dLbl>
              <c:idx val="0"/>
              <c:delete val="1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export!$B$1:$E$1</c:f>
              <c:strCache>
                <c:ptCount val="4"/>
                <c:pt idx="0">
                  <c:v>Biomedical Sciences Group </c:v>
                </c:pt>
                <c:pt idx="1">
                  <c:v>Humanities and Social Sciences Group</c:v>
                </c:pt>
                <c:pt idx="2">
                  <c:v>Science, Engineering and Technology Group </c:v>
                </c:pt>
                <c:pt idx="3">
                  <c:v>Faculty of Engineering Science</c:v>
                </c:pt>
              </c:strCache>
            </c:strRef>
          </c:cat>
          <c:val>
            <c:numRef>
              <c:f>export!$B$8</c:f>
              <c:numCache>
                <c:formatCode>0.0%</c:formatCode>
                <c:ptCount val="1"/>
                <c:pt idx="0">
                  <c:v>0.63287773227676436</c:v>
                </c:pt>
              </c:numCache>
            </c:numRef>
          </c:val>
        </c:ser>
        <c:ser>
          <c:idx val="4"/>
          <c:order val="4"/>
          <c:tx>
            <c:strRef>
              <c:f>export!$A$9</c:f>
              <c:strCache>
                <c:ptCount val="1"/>
                <c:pt idx="0">
                  <c:v>Firw/KU Leuven</c:v>
                </c:pt>
              </c:strCache>
            </c:strRef>
          </c:tx>
          <c:invertIfNegative val="0"/>
          <c:dLbls>
            <c:dLbl>
              <c:idx val="0"/>
              <c:delete val="1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export!$B$1:$E$1</c:f>
              <c:strCache>
                <c:ptCount val="4"/>
                <c:pt idx="0">
                  <c:v>Biomedical Sciences Group </c:v>
                </c:pt>
                <c:pt idx="1">
                  <c:v>Humanities and Social Sciences Group</c:v>
                </c:pt>
                <c:pt idx="2">
                  <c:v>Science, Engineering and Technology Group </c:v>
                </c:pt>
                <c:pt idx="3">
                  <c:v>Faculty of Engineering Science</c:v>
                </c:pt>
              </c:strCache>
            </c:strRef>
          </c:cat>
          <c:val>
            <c:numRef>
              <c:f>export!$B$9</c:f>
              <c:numCache>
                <c:formatCode>0.0%</c:formatCode>
                <c:ptCount val="1"/>
                <c:pt idx="0">
                  <c:v>0.27857761546925114</c:v>
                </c:pt>
              </c:numCache>
            </c:numRef>
          </c:val>
        </c:ser>
        <c:ser>
          <c:idx val="5"/>
          <c:order val="5"/>
          <c:tx>
            <c:strRef>
              <c:f>export!$A$8</c:f>
              <c:strCache>
                <c:ptCount val="1"/>
                <c:pt idx="0">
                  <c:v>FirW/SET</c:v>
                </c:pt>
              </c:strCache>
            </c:strRef>
          </c:tx>
          <c:invertIfNegative val="0"/>
          <c:dLbls>
            <c:dLbl>
              <c:idx val="0"/>
              <c:delete val="1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export!$B$1:$E$1</c:f>
              <c:strCache>
                <c:ptCount val="4"/>
                <c:pt idx="0">
                  <c:v>Biomedical Sciences Group </c:v>
                </c:pt>
                <c:pt idx="1">
                  <c:v>Humanities and Social Sciences Group</c:v>
                </c:pt>
                <c:pt idx="2">
                  <c:v>Science, Engineering and Technology Group </c:v>
                </c:pt>
                <c:pt idx="3">
                  <c:v>Faculty of Engineering Science</c:v>
                </c:pt>
              </c:strCache>
            </c:strRef>
          </c:cat>
          <c:val>
            <c:numRef>
              <c:f>export!$B$8</c:f>
              <c:numCache>
                <c:formatCode>0.0%</c:formatCode>
                <c:ptCount val="1"/>
                <c:pt idx="0">
                  <c:v>0.63287773227676436</c:v>
                </c:pt>
              </c:numCache>
            </c:numRef>
          </c:val>
        </c:ser>
        <c:ser>
          <c:idx val="6"/>
          <c:order val="6"/>
          <c:tx>
            <c:strRef>
              <c:f>export!$A$9</c:f>
              <c:strCache>
                <c:ptCount val="1"/>
                <c:pt idx="0">
                  <c:v>Firw/KU Leuven</c:v>
                </c:pt>
              </c:strCache>
            </c:strRef>
          </c:tx>
          <c:invertIfNegative val="0"/>
          <c:dLbls>
            <c:delete val="1"/>
          </c:dLbls>
          <c:cat>
            <c:strRef>
              <c:f>export!$B$1:$E$1</c:f>
              <c:strCache>
                <c:ptCount val="4"/>
                <c:pt idx="0">
                  <c:v>Biomedical Sciences Group </c:v>
                </c:pt>
                <c:pt idx="1">
                  <c:v>Humanities and Social Sciences Group</c:v>
                </c:pt>
                <c:pt idx="2">
                  <c:v>Science, Engineering and Technology Group </c:v>
                </c:pt>
                <c:pt idx="3">
                  <c:v>Faculty of Engineering Science</c:v>
                </c:pt>
              </c:strCache>
            </c:strRef>
          </c:cat>
          <c:val>
            <c:numRef>
              <c:f>export!$B$9</c:f>
              <c:numCache>
                <c:formatCode>0.0%</c:formatCode>
                <c:ptCount val="1"/>
                <c:pt idx="0">
                  <c:v>0.27857761546925114</c:v>
                </c:pt>
              </c:numCache>
            </c:numRef>
          </c:val>
        </c:ser>
        <c:ser>
          <c:idx val="7"/>
          <c:order val="7"/>
          <c:invertIfNegative val="0"/>
          <c:dLbls>
            <c:delete val="1"/>
          </c:dLbls>
          <c:cat>
            <c:strRef>
              <c:f>export!$B$1:$E$1</c:f>
              <c:strCache>
                <c:ptCount val="4"/>
                <c:pt idx="0">
                  <c:v>Biomedical Sciences Group </c:v>
                </c:pt>
                <c:pt idx="1">
                  <c:v>Humanities and Social Sciences Group</c:v>
                </c:pt>
                <c:pt idx="2">
                  <c:v>Science, Engineering and Technology Group </c:v>
                </c:pt>
                <c:pt idx="3">
                  <c:v>Faculty of Engineering Science</c:v>
                </c:pt>
              </c:strCache>
            </c:strRef>
          </c:cat>
          <c:val>
            <c:numRef>
              <c:f>export!$B$8</c:f>
              <c:numCache>
                <c:formatCode>0.0%</c:formatCode>
                <c:ptCount val="1"/>
                <c:pt idx="0">
                  <c:v>0.63287773227676436</c:v>
                </c:pt>
              </c:numCache>
            </c:numRef>
          </c:val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</c:dLbls>
        <c:gapWidth val="30"/>
        <c:overlap val="100"/>
        <c:axId val="183838144"/>
        <c:axId val="183838536"/>
      </c:barChart>
      <c:catAx>
        <c:axId val="183838144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000">
                <a:solidFill>
                  <a:schemeClr val="accent6">
                    <a:lumMod val="50000"/>
                  </a:schemeClr>
                </a:solidFill>
              </a:defRPr>
            </a:pPr>
            <a:endParaRPr lang="nl-BE"/>
          </a:p>
        </c:txPr>
        <c:crossAx val="183838536"/>
        <c:crosses val="autoZero"/>
        <c:auto val="1"/>
        <c:lblAlgn val="ctr"/>
        <c:lblOffset val="100"/>
        <c:noMultiLvlLbl val="0"/>
      </c:catAx>
      <c:valAx>
        <c:axId val="183838536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000">
                <a:solidFill>
                  <a:schemeClr val="accent6">
                    <a:lumMod val="50000"/>
                  </a:schemeClr>
                </a:solidFill>
              </a:defRPr>
            </a:pPr>
            <a:endParaRPr lang="nl-BE"/>
          </a:p>
        </c:txPr>
        <c:crossAx val="183838144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nl-BE"/>
    </a:p>
  </c:txPr>
  <c:externalData r:id="rId1">
    <c:autoUpdate val="0"/>
  </c:externalData>
  <c:userShapes r:id="rId2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lineChart>
        <c:grouping val="standard"/>
        <c:varyColors val="0"/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83839320"/>
        <c:axId val="183839712"/>
      </c:lineChart>
      <c:catAx>
        <c:axId val="183839320"/>
        <c:scaling>
          <c:orientation val="minMax"/>
        </c:scaling>
        <c:delete val="0"/>
        <c:axPos val="b"/>
        <c:majorTickMark val="out"/>
        <c:minorTickMark val="none"/>
        <c:tickLblPos val="nextTo"/>
        <c:crossAx val="183839712"/>
        <c:crosses val="autoZero"/>
        <c:auto val="1"/>
        <c:lblAlgn val="ctr"/>
        <c:lblOffset val="100"/>
        <c:noMultiLvlLbl val="0"/>
      </c:catAx>
      <c:valAx>
        <c:axId val="183839712"/>
        <c:scaling>
          <c:orientation val="minMax"/>
          <c:min val="2000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83839320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Number of degree students</c:v>
                </c:pt>
              </c:strCache>
            </c:strRef>
          </c:tx>
          <c:cat>
            <c:strRef>
              <c:f>Sheet1!$A$2:$A$13</c:f>
              <c:strCache>
                <c:ptCount val="12"/>
                <c:pt idx="0">
                  <c:v>2003-2004</c:v>
                </c:pt>
                <c:pt idx="1">
                  <c:v>2004-2005</c:v>
                </c:pt>
                <c:pt idx="2">
                  <c:v>2005-2006</c:v>
                </c:pt>
                <c:pt idx="3">
                  <c:v>2006-2007</c:v>
                </c:pt>
                <c:pt idx="4">
                  <c:v>2007-2008</c:v>
                </c:pt>
                <c:pt idx="5">
                  <c:v>2008-2009</c:v>
                </c:pt>
                <c:pt idx="6">
                  <c:v>2009-2010</c:v>
                </c:pt>
                <c:pt idx="7">
                  <c:v>2010-2011</c:v>
                </c:pt>
                <c:pt idx="8">
                  <c:v>2011-2012</c:v>
                </c:pt>
                <c:pt idx="9">
                  <c:v>2012-2013</c:v>
                </c:pt>
                <c:pt idx="10">
                  <c:v>2013-2014</c:v>
                </c:pt>
                <c:pt idx="11">
                  <c:v>2014-2015</c:v>
                </c:pt>
              </c:strCache>
            </c:strRef>
          </c:cat>
          <c:val>
            <c:numRef>
              <c:f>Sheet1!$B$2:$B$13</c:f>
              <c:numCache>
                <c:formatCode>General</c:formatCode>
                <c:ptCount val="12"/>
                <c:pt idx="0">
                  <c:v>3242</c:v>
                </c:pt>
                <c:pt idx="1">
                  <c:v>3432</c:v>
                </c:pt>
                <c:pt idx="2">
                  <c:v>3400</c:v>
                </c:pt>
                <c:pt idx="3">
                  <c:v>3402</c:v>
                </c:pt>
                <c:pt idx="4">
                  <c:v>3516</c:v>
                </c:pt>
                <c:pt idx="5">
                  <c:v>3545</c:v>
                </c:pt>
                <c:pt idx="6">
                  <c:v>3838</c:v>
                </c:pt>
                <c:pt idx="7">
                  <c:v>4038</c:v>
                </c:pt>
                <c:pt idx="8">
                  <c:v>4123</c:v>
                </c:pt>
                <c:pt idx="9">
                  <c:v>4377</c:v>
                </c:pt>
                <c:pt idx="10">
                  <c:v>4844</c:v>
                </c:pt>
                <c:pt idx="11" formatCode="#,##0">
                  <c:v>4937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83840496"/>
        <c:axId val="183840888"/>
      </c:lineChart>
      <c:catAx>
        <c:axId val="183840496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183840888"/>
        <c:crosses val="autoZero"/>
        <c:auto val="1"/>
        <c:lblAlgn val="ctr"/>
        <c:lblOffset val="100"/>
        <c:noMultiLvlLbl val="0"/>
      </c:catAx>
      <c:valAx>
        <c:axId val="183840888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83840496"/>
        <c:crosses val="autoZero"/>
        <c:crossBetween val="between"/>
      </c:valAx>
      <c:spPr>
        <a:noFill/>
        <a:ln w="25400">
          <a:noFill/>
        </a:ln>
      </c:spPr>
    </c:plotArea>
    <c:plotVisOnly val="1"/>
    <c:dispBlanksAs val="gap"/>
    <c:showDLblsOverMax val="0"/>
  </c:chart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Sheet1!$C$1</c:f>
              <c:strCache>
                <c:ptCount val="1"/>
                <c:pt idx="0">
                  <c:v>Number of International students</c:v>
                </c:pt>
              </c:strCache>
            </c:strRef>
          </c:tx>
          <c:cat>
            <c:strRef>
              <c:f>Sheet1!$A$2:$A$15</c:f>
              <c:strCache>
                <c:ptCount val="14"/>
                <c:pt idx="0">
                  <c:v>2003-2004</c:v>
                </c:pt>
                <c:pt idx="1">
                  <c:v>2004-2005</c:v>
                </c:pt>
                <c:pt idx="2">
                  <c:v>2005-2006</c:v>
                </c:pt>
                <c:pt idx="3">
                  <c:v>2006-2007</c:v>
                </c:pt>
                <c:pt idx="4">
                  <c:v>2007-2008</c:v>
                </c:pt>
                <c:pt idx="5">
                  <c:v>2008-2009</c:v>
                </c:pt>
                <c:pt idx="6">
                  <c:v>2009-2010</c:v>
                </c:pt>
                <c:pt idx="7">
                  <c:v>2010-2011</c:v>
                </c:pt>
                <c:pt idx="8">
                  <c:v>2011-2012</c:v>
                </c:pt>
                <c:pt idx="9">
                  <c:v>2012-2013</c:v>
                </c:pt>
                <c:pt idx="10">
                  <c:v>2013-2014</c:v>
                </c:pt>
                <c:pt idx="11">
                  <c:v>2014-2015</c:v>
                </c:pt>
                <c:pt idx="12">
                  <c:v>2015-2016</c:v>
                </c:pt>
                <c:pt idx="13">
                  <c:v>2016-2017</c:v>
                </c:pt>
              </c:strCache>
            </c:strRef>
          </c:cat>
          <c:val>
            <c:numRef>
              <c:f>Sheet1!$C$2:$C$15</c:f>
              <c:numCache>
                <c:formatCode>General</c:formatCode>
                <c:ptCount val="14"/>
                <c:pt idx="0">
                  <c:v>678</c:v>
                </c:pt>
                <c:pt idx="1">
                  <c:v>668</c:v>
                </c:pt>
                <c:pt idx="2">
                  <c:v>623</c:v>
                </c:pt>
                <c:pt idx="3">
                  <c:v>657</c:v>
                </c:pt>
                <c:pt idx="4">
                  <c:v>675</c:v>
                </c:pt>
                <c:pt idx="5">
                  <c:v>752</c:v>
                </c:pt>
                <c:pt idx="6">
                  <c:v>937</c:v>
                </c:pt>
                <c:pt idx="7">
                  <c:v>1089</c:v>
                </c:pt>
                <c:pt idx="8">
                  <c:v>1132</c:v>
                </c:pt>
                <c:pt idx="9">
                  <c:v>1286</c:v>
                </c:pt>
                <c:pt idx="10">
                  <c:v>1659</c:v>
                </c:pt>
                <c:pt idx="11" formatCode="#,##0">
                  <c:v>1706</c:v>
                </c:pt>
                <c:pt idx="12">
                  <c:v>1682</c:v>
                </c:pt>
                <c:pt idx="13" formatCode="0.00">
                  <c:v>1542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83841672"/>
        <c:axId val="184001448"/>
      </c:lineChart>
      <c:catAx>
        <c:axId val="183841672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184001448"/>
        <c:crosses val="autoZero"/>
        <c:auto val="1"/>
        <c:lblAlgn val="ctr"/>
        <c:lblOffset val="100"/>
        <c:noMultiLvlLbl val="0"/>
      </c:catAx>
      <c:valAx>
        <c:axId val="184001448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83841672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pivotSource>
    <c:name>[degree en international students aug 2015.xlsx]Sheet3!PivotTable1</c:name>
    <c:fmtId val="-1"/>
  </c:pivotSource>
  <c:chart>
    <c:autoTitleDeleted val="1"/>
    <c:pivotFmts>
      <c:pivotFmt>
        <c:idx val="0"/>
        <c:marker>
          <c:symbol val="none"/>
        </c:marker>
        <c:dLbl>
          <c:idx val="0"/>
          <c:spPr/>
          <c:txPr>
            <a:bodyPr/>
            <a:lstStyle/>
            <a:p>
              <a:pPr>
                <a:defRPr/>
              </a:pPr>
              <a:endParaRPr lang="nl-BE"/>
            </a:p>
          </c:txPr>
          <c:dLblPos val="outEnd"/>
          <c:showLegendKey val="0"/>
          <c:showVal val="0"/>
          <c:showCatName val="1"/>
          <c:showSerName val="0"/>
          <c:showPercent val="1"/>
          <c:showBubbleSize val="0"/>
          <c:separator>
</c:separator>
          <c:extLst>
            <c:ext xmlns:c15="http://schemas.microsoft.com/office/drawing/2012/chart" uri="{CE6537A1-D6FC-4f65-9D91-7224C49458BB}"/>
          </c:extLst>
        </c:dLbl>
      </c:pivotFmt>
      <c:pivotFmt>
        <c:idx val="1"/>
        <c:dLbl>
          <c:idx val="0"/>
          <c:layout>
            <c:manualLayout>
              <c:x val="5.2406143485544981E-2"/>
              <c:y val="-9.9781717671558207E-3"/>
            </c:manualLayout>
          </c:layout>
          <c:dLblPos val="bestFit"/>
          <c:showLegendKey val="0"/>
          <c:showVal val="0"/>
          <c:showCatName val="1"/>
          <c:showSerName val="0"/>
          <c:showPercent val="1"/>
          <c:showBubbleSize val="0"/>
          <c:separator>
</c:separator>
          <c:extLst>
            <c:ext xmlns:c15="http://schemas.microsoft.com/office/drawing/2012/chart" uri="{CE6537A1-D6FC-4f65-9D91-7224C49458BB}"/>
          </c:extLst>
        </c:dLbl>
      </c:pivotFmt>
      <c:pivotFmt>
        <c:idx val="2"/>
        <c:dLbl>
          <c:idx val="0"/>
          <c:layout>
            <c:manualLayout>
              <c:x val="-7.6593594325027284E-2"/>
              <c:y val="0"/>
            </c:manualLayout>
          </c:layout>
          <c:dLblPos val="bestFit"/>
          <c:showLegendKey val="0"/>
          <c:showVal val="0"/>
          <c:showCatName val="1"/>
          <c:showSerName val="0"/>
          <c:showPercent val="1"/>
          <c:showBubbleSize val="0"/>
          <c:separator>
</c:separator>
          <c:extLst>
            <c:ext xmlns:c15="http://schemas.microsoft.com/office/drawing/2012/chart" uri="{CE6537A1-D6FC-4f65-9D91-7224C49458BB}"/>
          </c:extLst>
        </c:dLbl>
      </c:pivotFmt>
      <c:pivotFmt>
        <c:idx val="3"/>
        <c:dLbl>
          <c:idx val="0"/>
          <c:layout>
            <c:manualLayout>
              <c:x val="-8.4656077938188037E-2"/>
              <c:y val="-7.4836288253668694E-3"/>
            </c:manualLayout>
          </c:layout>
          <c:dLblPos val="bestFit"/>
          <c:showLegendKey val="0"/>
          <c:showVal val="0"/>
          <c:showCatName val="1"/>
          <c:showSerName val="0"/>
          <c:showPercent val="1"/>
          <c:showBubbleSize val="0"/>
          <c:separator>
</c:separator>
          <c:extLst>
            <c:ext xmlns:c15="http://schemas.microsoft.com/office/drawing/2012/chart" uri="{CE6537A1-D6FC-4f65-9D91-7224C49458BB}"/>
          </c:extLst>
        </c:dLbl>
      </c:pivotFmt>
      <c:pivotFmt>
        <c:idx val="4"/>
        <c:dLbl>
          <c:idx val="0"/>
          <c:layout>
            <c:manualLayout>
              <c:x val="-8.0624836131607661E-2"/>
              <c:y val="-2.9934515301467478E-2"/>
            </c:manualLayout>
          </c:layout>
          <c:dLblPos val="bestFit"/>
          <c:showLegendKey val="0"/>
          <c:showVal val="0"/>
          <c:showCatName val="1"/>
          <c:showSerName val="0"/>
          <c:showPercent val="1"/>
          <c:showBubbleSize val="0"/>
          <c:separator>
</c:separator>
          <c:extLst>
            <c:ext xmlns:c15="http://schemas.microsoft.com/office/drawing/2012/chart" uri="{CE6537A1-D6FC-4f65-9D91-7224C49458BB}"/>
          </c:extLst>
        </c:dLbl>
      </c:pivotFmt>
      <c:pivotFmt>
        <c:idx val="5"/>
        <c:dLbl>
          <c:idx val="0"/>
          <c:layout>
            <c:manualLayout>
              <c:x val="-7.8609215228317458E-2"/>
              <c:y val="-5.9869030602934956E-2"/>
            </c:manualLayout>
          </c:layout>
          <c:dLblPos val="bestFit"/>
          <c:showLegendKey val="0"/>
          <c:showVal val="0"/>
          <c:showCatName val="1"/>
          <c:showSerName val="0"/>
          <c:showPercent val="1"/>
          <c:showBubbleSize val="0"/>
          <c:separator>
</c:separator>
          <c:extLst>
            <c:ext xmlns:c15="http://schemas.microsoft.com/office/drawing/2012/chart" uri="{CE6537A1-D6FC-4f65-9D91-7224C49458BB}"/>
          </c:extLst>
        </c:dLbl>
      </c:pivotFmt>
      <c:pivotFmt>
        <c:idx val="6"/>
        <c:dLbl>
          <c:idx val="0"/>
          <c:layout>
            <c:manualLayout>
              <c:x val="-5.0390522582254793E-2"/>
              <c:y val="-8.2319917079035576E-2"/>
            </c:manualLayout>
          </c:layout>
          <c:dLblPos val="bestFit"/>
          <c:showLegendKey val="0"/>
          <c:showVal val="0"/>
          <c:showCatName val="1"/>
          <c:showSerName val="0"/>
          <c:showPercent val="1"/>
          <c:showBubbleSize val="0"/>
          <c:separator>
</c:separator>
          <c:extLst>
            <c:ext xmlns:c15="http://schemas.microsoft.com/office/drawing/2012/chart" uri="{CE6537A1-D6FC-4f65-9D91-7224C49458BB}"/>
          </c:extLst>
        </c:dLbl>
      </c:pivotFmt>
      <c:pivotFmt>
        <c:idx val="7"/>
        <c:dLbl>
          <c:idx val="0"/>
          <c:layout>
            <c:manualLayout>
              <c:x val="-3.2249934452643063E-2"/>
              <c:y val="-3.9912687068623304E-2"/>
            </c:manualLayout>
          </c:layout>
          <c:dLblPos val="bestFit"/>
          <c:showLegendKey val="0"/>
          <c:showVal val="0"/>
          <c:showCatName val="1"/>
          <c:showSerName val="0"/>
          <c:showPercent val="1"/>
          <c:showBubbleSize val="0"/>
          <c:separator>
</c:separator>
          <c:extLst>
            <c:ext xmlns:c15="http://schemas.microsoft.com/office/drawing/2012/chart" uri="{CE6537A1-D6FC-4f65-9D91-7224C49458BB}"/>
          </c:extLst>
        </c:dLbl>
      </c:pivotFmt>
      <c:pivotFmt>
        <c:idx val="8"/>
        <c:dLbl>
          <c:idx val="0"/>
          <c:layout>
            <c:manualLayout>
              <c:x val="7.4577973421737012E-2"/>
              <c:y val="-2.4945429417889565E-2"/>
            </c:manualLayout>
          </c:layout>
          <c:dLblPos val="bestFit"/>
          <c:showLegendKey val="0"/>
          <c:showVal val="0"/>
          <c:showCatName val="1"/>
          <c:showSerName val="0"/>
          <c:showPercent val="1"/>
          <c:showBubbleSize val="0"/>
          <c:separator>
</c:separator>
          <c:extLst>
            <c:ext xmlns:c15="http://schemas.microsoft.com/office/drawing/2012/chart" uri="{CE6537A1-D6FC-4f65-9D91-7224C49458BB}"/>
          </c:extLst>
        </c:dLbl>
      </c:pivotFmt>
      <c:pivotFmt>
        <c:idx val="9"/>
        <c:dLbl>
          <c:idx val="0"/>
          <c:layout>
            <c:manualLayout>
              <c:x val="-6.0468627098705749E-2"/>
              <c:y val="-7.4836288253668929E-3"/>
            </c:manualLayout>
          </c:layout>
          <c:dLblPos val="bestFit"/>
          <c:showLegendKey val="0"/>
          <c:showVal val="0"/>
          <c:showCatName val="1"/>
          <c:showSerName val="0"/>
          <c:showPercent val="1"/>
          <c:showBubbleSize val="0"/>
          <c:separator>
</c:separator>
          <c:extLst>
            <c:ext xmlns:c15="http://schemas.microsoft.com/office/drawing/2012/chart" uri="{CE6537A1-D6FC-4f65-9D91-7224C49458BB}"/>
          </c:extLst>
        </c:dLbl>
      </c:pivotFmt>
      <c:pivotFmt>
        <c:idx val="10"/>
        <c:dLbl>
          <c:idx val="0"/>
          <c:layout>
            <c:manualLayout>
              <c:x val="-7.0546731615156705E-2"/>
              <c:y val="-2.245088647610061E-2"/>
            </c:manualLayout>
          </c:layout>
          <c:dLblPos val="bestFit"/>
          <c:showLegendKey val="0"/>
          <c:showVal val="0"/>
          <c:showCatName val="1"/>
          <c:showSerName val="0"/>
          <c:showPercent val="1"/>
          <c:showBubbleSize val="0"/>
          <c:separator>
</c:separator>
          <c:extLst>
            <c:ext xmlns:c15="http://schemas.microsoft.com/office/drawing/2012/chart" uri="{CE6537A1-D6FC-4f65-9D91-7224C49458BB}"/>
          </c:extLst>
        </c:dLbl>
      </c:pivotFmt>
      <c:pivotFmt>
        <c:idx val="11"/>
        <c:dLbl>
          <c:idx val="0"/>
          <c:layout>
            <c:manualLayout>
              <c:x val="2.8218692646062683E-2"/>
              <c:y val="1.7461800592522697E-2"/>
            </c:manualLayout>
          </c:layout>
          <c:dLblPos val="bestFit"/>
          <c:showLegendKey val="0"/>
          <c:showVal val="0"/>
          <c:showCatName val="1"/>
          <c:showSerName val="0"/>
          <c:showPercent val="1"/>
          <c:showBubbleSize val="0"/>
          <c:separator>
</c:separator>
          <c:extLst>
            <c:ext xmlns:c15="http://schemas.microsoft.com/office/drawing/2012/chart" uri="{CE6537A1-D6FC-4f65-9D91-7224C49458BB}"/>
          </c:extLst>
        </c:dLbl>
      </c:pivotFmt>
      <c:pivotFmt>
        <c:idx val="12"/>
        <c:dLbl>
          <c:idx val="0"/>
          <c:layout>
            <c:manualLayout>
              <c:x val="8.0624836131607661E-2"/>
              <c:y val="-1.7461800592522697E-2"/>
            </c:manualLayout>
          </c:layout>
          <c:dLblPos val="bestFit"/>
          <c:showLegendKey val="0"/>
          <c:showVal val="0"/>
          <c:showCatName val="1"/>
          <c:showSerName val="0"/>
          <c:showPercent val="1"/>
          <c:showBubbleSize val="0"/>
          <c:separator>
</c:separator>
          <c:extLst>
            <c:ext xmlns:c15="http://schemas.microsoft.com/office/drawing/2012/chart" uri="{CE6537A1-D6FC-4f65-9D91-7224C49458BB}"/>
          </c:extLst>
        </c:dLbl>
      </c:pivotFmt>
      <c:pivotFmt>
        <c:idx val="13"/>
        <c:dLbl>
          <c:idx val="0"/>
          <c:layout>
            <c:manualLayout>
              <c:x val="2.2171829936192107E-2"/>
              <c:y val="-3.7418144126834349E-2"/>
            </c:manualLayout>
          </c:layout>
          <c:dLblPos val="bestFit"/>
          <c:showLegendKey val="0"/>
          <c:showVal val="0"/>
          <c:showCatName val="1"/>
          <c:showSerName val="0"/>
          <c:showPercent val="1"/>
          <c:showBubbleSize val="0"/>
          <c:separator>
</c:separator>
          <c:extLst>
            <c:ext xmlns:c15="http://schemas.microsoft.com/office/drawing/2012/chart" uri="{CE6537A1-D6FC-4f65-9D91-7224C49458BB}"/>
          </c:extLst>
        </c:dLbl>
      </c:pivotFmt>
      <c:pivotFmt>
        <c:idx val="14"/>
        <c:dLbl>
          <c:idx val="0"/>
          <c:layout>
            <c:manualLayout>
              <c:x val="3.0234313549352874E-2"/>
              <c:y val="9.9781717671558259E-3"/>
            </c:manualLayout>
          </c:layout>
          <c:dLblPos val="bestFit"/>
          <c:showLegendKey val="0"/>
          <c:showVal val="0"/>
          <c:showCatName val="1"/>
          <c:showSerName val="0"/>
          <c:showPercent val="1"/>
          <c:showBubbleSize val="0"/>
          <c:separator>
</c:separator>
          <c:extLst>
            <c:ext xmlns:c15="http://schemas.microsoft.com/office/drawing/2012/chart" uri="{CE6537A1-D6FC-4f65-9D91-7224C49458BB}"/>
          </c:extLst>
        </c:dLbl>
      </c:pivotFmt>
      <c:pivotFmt>
        <c:idx val="15"/>
        <c:dLbl>
          <c:idx val="0"/>
          <c:layout>
            <c:manualLayout>
              <c:x val="-2.0156209032901915E-2"/>
              <c:y val="-4.7396315893990175E-2"/>
            </c:manualLayout>
          </c:layout>
          <c:dLblPos val="bestFit"/>
          <c:showLegendKey val="0"/>
          <c:showVal val="0"/>
          <c:showCatName val="1"/>
          <c:showSerName val="0"/>
          <c:showPercent val="1"/>
          <c:showBubbleSize val="0"/>
          <c:separator>
</c:separator>
          <c:extLst>
            <c:ext xmlns:c15="http://schemas.microsoft.com/office/drawing/2012/chart" uri="{CE6537A1-D6FC-4f65-9D91-7224C49458BB}"/>
          </c:extLst>
        </c:dLbl>
      </c:pivotFmt>
      <c:pivotFmt>
        <c:idx val="16"/>
        <c:dLbl>
          <c:idx val="0"/>
          <c:layout>
            <c:manualLayout>
              <c:x val="-9.070294064805863E-2"/>
              <c:y val="-4.7396315893990175E-2"/>
            </c:manualLayout>
          </c:layout>
          <c:dLblPos val="bestFit"/>
          <c:showLegendKey val="0"/>
          <c:showVal val="0"/>
          <c:showCatName val="1"/>
          <c:showSerName val="0"/>
          <c:showPercent val="1"/>
          <c:showBubbleSize val="0"/>
          <c:separator>
</c:separator>
          <c:extLst>
            <c:ext xmlns:c15="http://schemas.microsoft.com/office/drawing/2012/chart" uri="{CE6537A1-D6FC-4f65-9D91-7224C49458BB}"/>
          </c:extLst>
        </c:dLbl>
      </c:pivotFmt>
      <c:pivotFmt>
        <c:idx val="17"/>
        <c:dLbl>
          <c:idx val="0"/>
          <c:layout>
            <c:manualLayout>
              <c:x val="-4.6359280775674368E-2"/>
              <c:y val="-4.490177295220122E-2"/>
            </c:manualLayout>
          </c:layout>
          <c:dLblPos val="bestFit"/>
          <c:showLegendKey val="0"/>
          <c:showVal val="0"/>
          <c:showCatName val="1"/>
          <c:showSerName val="0"/>
          <c:showPercent val="1"/>
          <c:showBubbleSize val="0"/>
          <c:separator>
</c:separator>
          <c:extLst>
            <c:ext xmlns:c15="http://schemas.microsoft.com/office/drawing/2012/chart" uri="{CE6537A1-D6FC-4f65-9D91-7224C49458BB}"/>
          </c:extLst>
        </c:dLbl>
      </c:pivotFmt>
      <c:pivotFmt>
        <c:idx val="18"/>
        <c:marker>
          <c:symbol val="none"/>
        </c:marker>
        <c:dLbl>
          <c:idx val="0"/>
          <c:spPr/>
          <c:txPr>
            <a:bodyPr/>
            <a:lstStyle/>
            <a:p>
              <a:pPr>
                <a:defRPr/>
              </a:pPr>
              <a:endParaRPr lang="nl-BE"/>
            </a:p>
          </c:txPr>
          <c:dLblPos val="outEnd"/>
          <c:showLegendKey val="0"/>
          <c:showVal val="0"/>
          <c:showCatName val="1"/>
          <c:showSerName val="0"/>
          <c:showPercent val="1"/>
          <c:showBubbleSize val="0"/>
          <c:separator>
</c:separator>
          <c:extLst>
            <c:ext xmlns:c15="http://schemas.microsoft.com/office/drawing/2012/chart" uri="{CE6537A1-D6FC-4f65-9D91-7224C49458BB}"/>
          </c:extLst>
        </c:dLbl>
      </c:pivotFmt>
      <c:pivotFmt>
        <c:idx val="19"/>
        <c:dLbl>
          <c:idx val="0"/>
          <c:layout>
            <c:manualLayout>
              <c:x val="-6.0468627098705749E-2"/>
              <c:y val="-7.4836288253668929E-3"/>
            </c:manualLayout>
          </c:layout>
          <c:dLblPos val="bestFit"/>
          <c:showLegendKey val="0"/>
          <c:showVal val="0"/>
          <c:showCatName val="1"/>
          <c:showSerName val="0"/>
          <c:showPercent val="1"/>
          <c:showBubbleSize val="0"/>
          <c:separator>
</c:separator>
          <c:extLst>
            <c:ext xmlns:c15="http://schemas.microsoft.com/office/drawing/2012/chart" uri="{CE6537A1-D6FC-4f65-9D91-7224C49458BB}"/>
          </c:extLst>
        </c:dLbl>
      </c:pivotFmt>
      <c:pivotFmt>
        <c:idx val="20"/>
        <c:dLbl>
          <c:idx val="0"/>
          <c:layout>
            <c:manualLayout>
              <c:x val="-7.0546731615156705E-2"/>
              <c:y val="-2.245088647610061E-2"/>
            </c:manualLayout>
          </c:layout>
          <c:dLblPos val="bestFit"/>
          <c:showLegendKey val="0"/>
          <c:showVal val="0"/>
          <c:showCatName val="1"/>
          <c:showSerName val="0"/>
          <c:showPercent val="1"/>
          <c:showBubbleSize val="0"/>
          <c:separator>
</c:separator>
          <c:extLst>
            <c:ext xmlns:c15="http://schemas.microsoft.com/office/drawing/2012/chart" uri="{CE6537A1-D6FC-4f65-9D91-7224C49458BB}"/>
          </c:extLst>
        </c:dLbl>
      </c:pivotFmt>
      <c:pivotFmt>
        <c:idx val="21"/>
        <c:dLbl>
          <c:idx val="0"/>
          <c:layout>
            <c:manualLayout>
              <c:x val="-9.070294064805863E-2"/>
              <c:y val="-4.7396315893990175E-2"/>
            </c:manualLayout>
          </c:layout>
          <c:dLblPos val="bestFit"/>
          <c:showLegendKey val="0"/>
          <c:showVal val="0"/>
          <c:showCatName val="1"/>
          <c:showSerName val="0"/>
          <c:showPercent val="1"/>
          <c:showBubbleSize val="0"/>
          <c:separator>
</c:separator>
          <c:extLst>
            <c:ext xmlns:c15="http://schemas.microsoft.com/office/drawing/2012/chart" uri="{CE6537A1-D6FC-4f65-9D91-7224C49458BB}"/>
          </c:extLst>
        </c:dLbl>
      </c:pivotFmt>
      <c:pivotFmt>
        <c:idx val="22"/>
        <c:dLbl>
          <c:idx val="0"/>
          <c:layout>
            <c:manualLayout>
              <c:x val="2.8218692646062683E-2"/>
              <c:y val="1.7461800592522697E-2"/>
            </c:manualLayout>
          </c:layout>
          <c:dLblPos val="bestFit"/>
          <c:showLegendKey val="0"/>
          <c:showVal val="0"/>
          <c:showCatName val="1"/>
          <c:showSerName val="0"/>
          <c:showPercent val="1"/>
          <c:showBubbleSize val="0"/>
          <c:separator>
</c:separator>
          <c:extLst>
            <c:ext xmlns:c15="http://schemas.microsoft.com/office/drawing/2012/chart" uri="{CE6537A1-D6FC-4f65-9D91-7224C49458BB}"/>
          </c:extLst>
        </c:dLbl>
      </c:pivotFmt>
      <c:pivotFmt>
        <c:idx val="23"/>
        <c:dLbl>
          <c:idx val="0"/>
          <c:layout>
            <c:manualLayout>
              <c:x val="-4.6359280775674368E-2"/>
              <c:y val="-4.490177295220122E-2"/>
            </c:manualLayout>
          </c:layout>
          <c:dLblPos val="bestFit"/>
          <c:showLegendKey val="0"/>
          <c:showVal val="0"/>
          <c:showCatName val="1"/>
          <c:showSerName val="0"/>
          <c:showPercent val="1"/>
          <c:showBubbleSize val="0"/>
          <c:separator>
</c:separator>
          <c:extLst>
            <c:ext xmlns:c15="http://schemas.microsoft.com/office/drawing/2012/chart" uri="{CE6537A1-D6FC-4f65-9D91-7224C49458BB}"/>
          </c:extLst>
        </c:dLbl>
      </c:pivotFmt>
      <c:pivotFmt>
        <c:idx val="24"/>
        <c:dLbl>
          <c:idx val="0"/>
          <c:layout>
            <c:manualLayout>
              <c:x val="-2.0156209032901915E-2"/>
              <c:y val="-4.7396315893990175E-2"/>
            </c:manualLayout>
          </c:layout>
          <c:dLblPos val="bestFit"/>
          <c:showLegendKey val="0"/>
          <c:showVal val="0"/>
          <c:showCatName val="1"/>
          <c:showSerName val="0"/>
          <c:showPercent val="1"/>
          <c:showBubbleSize val="0"/>
          <c:separator>
</c:separator>
          <c:extLst>
            <c:ext xmlns:c15="http://schemas.microsoft.com/office/drawing/2012/chart" uri="{CE6537A1-D6FC-4f65-9D91-7224C49458BB}"/>
          </c:extLst>
        </c:dLbl>
      </c:pivotFmt>
      <c:pivotFmt>
        <c:idx val="25"/>
        <c:dLbl>
          <c:idx val="0"/>
          <c:layout>
            <c:manualLayout>
              <c:x val="3.0234313549352874E-2"/>
              <c:y val="9.9781717671558259E-3"/>
            </c:manualLayout>
          </c:layout>
          <c:dLblPos val="bestFit"/>
          <c:showLegendKey val="0"/>
          <c:showVal val="0"/>
          <c:showCatName val="1"/>
          <c:showSerName val="0"/>
          <c:showPercent val="1"/>
          <c:showBubbleSize val="0"/>
          <c:separator>
</c:separator>
          <c:extLst>
            <c:ext xmlns:c15="http://schemas.microsoft.com/office/drawing/2012/chart" uri="{CE6537A1-D6FC-4f65-9D91-7224C49458BB}"/>
          </c:extLst>
        </c:dLbl>
      </c:pivotFmt>
      <c:pivotFmt>
        <c:idx val="26"/>
        <c:dLbl>
          <c:idx val="0"/>
          <c:layout>
            <c:manualLayout>
              <c:x val="2.2171829936192107E-2"/>
              <c:y val="-3.7418144126834349E-2"/>
            </c:manualLayout>
          </c:layout>
          <c:dLblPos val="bestFit"/>
          <c:showLegendKey val="0"/>
          <c:showVal val="0"/>
          <c:showCatName val="1"/>
          <c:showSerName val="0"/>
          <c:showPercent val="1"/>
          <c:showBubbleSize val="0"/>
          <c:separator>
</c:separator>
          <c:extLst>
            <c:ext xmlns:c15="http://schemas.microsoft.com/office/drawing/2012/chart" uri="{CE6537A1-D6FC-4f65-9D91-7224C49458BB}"/>
          </c:extLst>
        </c:dLbl>
      </c:pivotFmt>
      <c:pivotFmt>
        <c:idx val="27"/>
        <c:dLbl>
          <c:idx val="0"/>
          <c:layout>
            <c:manualLayout>
              <c:x val="8.0624836131607661E-2"/>
              <c:y val="-1.7461800592522697E-2"/>
            </c:manualLayout>
          </c:layout>
          <c:dLblPos val="bestFit"/>
          <c:showLegendKey val="0"/>
          <c:showVal val="0"/>
          <c:showCatName val="1"/>
          <c:showSerName val="0"/>
          <c:showPercent val="1"/>
          <c:showBubbleSize val="0"/>
          <c:separator>
</c:separator>
          <c:extLst>
            <c:ext xmlns:c15="http://schemas.microsoft.com/office/drawing/2012/chart" uri="{CE6537A1-D6FC-4f65-9D91-7224C49458BB}"/>
          </c:extLst>
        </c:dLbl>
      </c:pivotFmt>
      <c:pivotFmt>
        <c:idx val="28"/>
        <c:marker>
          <c:symbol val="none"/>
        </c:marker>
        <c:dLbl>
          <c:idx val="0"/>
          <c:spPr/>
          <c:txPr>
            <a:bodyPr/>
            <a:lstStyle/>
            <a:p>
              <a:pPr>
                <a:defRPr/>
              </a:pPr>
              <a:endParaRPr lang="nl-BE"/>
            </a:p>
          </c:txPr>
          <c:dLblPos val="outEnd"/>
          <c:showLegendKey val="0"/>
          <c:showVal val="0"/>
          <c:showCatName val="1"/>
          <c:showSerName val="0"/>
          <c:showPercent val="1"/>
          <c:showBubbleSize val="0"/>
          <c:separator>
</c:separator>
          <c:extLst>
            <c:ext xmlns:c15="http://schemas.microsoft.com/office/drawing/2012/chart" uri="{CE6537A1-D6FC-4f65-9D91-7224C49458BB}"/>
          </c:extLst>
        </c:dLbl>
      </c:pivotFmt>
      <c:pivotFmt>
        <c:idx val="29"/>
        <c:dLbl>
          <c:idx val="0"/>
          <c:layout>
            <c:manualLayout>
              <c:x val="-6.0468627098705749E-2"/>
              <c:y val="-7.4836288253668929E-3"/>
            </c:manualLayout>
          </c:layout>
          <c:dLblPos val="bestFit"/>
          <c:showLegendKey val="0"/>
          <c:showVal val="0"/>
          <c:showCatName val="1"/>
          <c:showSerName val="0"/>
          <c:showPercent val="1"/>
          <c:showBubbleSize val="0"/>
          <c:separator>
</c:separator>
          <c:extLst>
            <c:ext xmlns:c15="http://schemas.microsoft.com/office/drawing/2012/chart" uri="{CE6537A1-D6FC-4f65-9D91-7224C49458BB}"/>
          </c:extLst>
        </c:dLbl>
      </c:pivotFmt>
      <c:pivotFmt>
        <c:idx val="30"/>
        <c:dLbl>
          <c:idx val="0"/>
          <c:layout>
            <c:manualLayout>
              <c:x val="-7.0546731615156705E-2"/>
              <c:y val="-2.245088647610061E-2"/>
            </c:manualLayout>
          </c:layout>
          <c:dLblPos val="bestFit"/>
          <c:showLegendKey val="0"/>
          <c:showVal val="0"/>
          <c:showCatName val="1"/>
          <c:showSerName val="0"/>
          <c:showPercent val="1"/>
          <c:showBubbleSize val="0"/>
          <c:separator>
</c:separator>
          <c:extLst>
            <c:ext xmlns:c15="http://schemas.microsoft.com/office/drawing/2012/chart" uri="{CE6537A1-D6FC-4f65-9D91-7224C49458BB}"/>
          </c:extLst>
        </c:dLbl>
      </c:pivotFmt>
      <c:pivotFmt>
        <c:idx val="31"/>
        <c:dLbl>
          <c:idx val="0"/>
          <c:layout>
            <c:manualLayout>
              <c:x val="-9.070294064805863E-2"/>
              <c:y val="-4.7396315893990175E-2"/>
            </c:manualLayout>
          </c:layout>
          <c:dLblPos val="bestFit"/>
          <c:showLegendKey val="0"/>
          <c:showVal val="0"/>
          <c:showCatName val="1"/>
          <c:showSerName val="0"/>
          <c:showPercent val="1"/>
          <c:showBubbleSize val="0"/>
          <c:separator>
</c:separator>
          <c:extLst>
            <c:ext xmlns:c15="http://schemas.microsoft.com/office/drawing/2012/chart" uri="{CE6537A1-D6FC-4f65-9D91-7224C49458BB}"/>
          </c:extLst>
        </c:dLbl>
      </c:pivotFmt>
      <c:pivotFmt>
        <c:idx val="32"/>
        <c:dLbl>
          <c:idx val="0"/>
          <c:layout>
            <c:manualLayout>
              <c:x val="2.8218692646062683E-2"/>
              <c:y val="1.7461800592522697E-2"/>
            </c:manualLayout>
          </c:layout>
          <c:dLblPos val="bestFit"/>
          <c:showLegendKey val="0"/>
          <c:showVal val="0"/>
          <c:showCatName val="1"/>
          <c:showSerName val="0"/>
          <c:showPercent val="1"/>
          <c:showBubbleSize val="0"/>
          <c:separator>
</c:separator>
          <c:extLst>
            <c:ext xmlns:c15="http://schemas.microsoft.com/office/drawing/2012/chart" uri="{CE6537A1-D6FC-4f65-9D91-7224C49458BB}"/>
          </c:extLst>
        </c:dLbl>
      </c:pivotFmt>
      <c:pivotFmt>
        <c:idx val="33"/>
        <c:dLbl>
          <c:idx val="0"/>
          <c:layout>
            <c:manualLayout>
              <c:x val="-4.6359280775674368E-2"/>
              <c:y val="-4.490177295220122E-2"/>
            </c:manualLayout>
          </c:layout>
          <c:dLblPos val="bestFit"/>
          <c:showLegendKey val="0"/>
          <c:showVal val="0"/>
          <c:showCatName val="1"/>
          <c:showSerName val="0"/>
          <c:showPercent val="1"/>
          <c:showBubbleSize val="0"/>
          <c:separator>
</c:separator>
          <c:extLst>
            <c:ext xmlns:c15="http://schemas.microsoft.com/office/drawing/2012/chart" uri="{CE6537A1-D6FC-4f65-9D91-7224C49458BB}"/>
          </c:extLst>
        </c:dLbl>
      </c:pivotFmt>
      <c:pivotFmt>
        <c:idx val="34"/>
        <c:dLbl>
          <c:idx val="0"/>
          <c:layout>
            <c:manualLayout>
              <c:x val="-2.0156209032901915E-2"/>
              <c:y val="-4.7396315893990175E-2"/>
            </c:manualLayout>
          </c:layout>
          <c:dLblPos val="bestFit"/>
          <c:showLegendKey val="0"/>
          <c:showVal val="0"/>
          <c:showCatName val="1"/>
          <c:showSerName val="0"/>
          <c:showPercent val="1"/>
          <c:showBubbleSize val="0"/>
          <c:separator>
</c:separator>
          <c:extLst>
            <c:ext xmlns:c15="http://schemas.microsoft.com/office/drawing/2012/chart" uri="{CE6537A1-D6FC-4f65-9D91-7224C49458BB}"/>
          </c:extLst>
        </c:dLbl>
      </c:pivotFmt>
      <c:pivotFmt>
        <c:idx val="35"/>
        <c:dLbl>
          <c:idx val="0"/>
          <c:layout>
            <c:manualLayout>
              <c:x val="3.0234313549352874E-2"/>
              <c:y val="9.9781717671558259E-3"/>
            </c:manualLayout>
          </c:layout>
          <c:dLblPos val="bestFit"/>
          <c:showLegendKey val="0"/>
          <c:showVal val="0"/>
          <c:showCatName val="1"/>
          <c:showSerName val="0"/>
          <c:showPercent val="1"/>
          <c:showBubbleSize val="0"/>
          <c:separator>
</c:separator>
          <c:extLst>
            <c:ext xmlns:c15="http://schemas.microsoft.com/office/drawing/2012/chart" uri="{CE6537A1-D6FC-4f65-9D91-7224C49458BB}"/>
          </c:extLst>
        </c:dLbl>
      </c:pivotFmt>
      <c:pivotFmt>
        <c:idx val="36"/>
        <c:dLbl>
          <c:idx val="0"/>
          <c:layout>
            <c:manualLayout>
              <c:x val="2.2171829936192107E-2"/>
              <c:y val="-3.7418144126834349E-2"/>
            </c:manualLayout>
          </c:layout>
          <c:dLblPos val="bestFit"/>
          <c:showLegendKey val="0"/>
          <c:showVal val="0"/>
          <c:showCatName val="1"/>
          <c:showSerName val="0"/>
          <c:showPercent val="1"/>
          <c:showBubbleSize val="0"/>
          <c:separator>
</c:separator>
          <c:extLst>
            <c:ext xmlns:c15="http://schemas.microsoft.com/office/drawing/2012/chart" uri="{CE6537A1-D6FC-4f65-9D91-7224C49458BB}"/>
          </c:extLst>
        </c:dLbl>
      </c:pivotFmt>
      <c:pivotFmt>
        <c:idx val="37"/>
        <c:dLbl>
          <c:idx val="0"/>
          <c:layout>
            <c:manualLayout>
              <c:x val="8.0624836131607661E-2"/>
              <c:y val="-1.7461800592522697E-2"/>
            </c:manualLayout>
          </c:layout>
          <c:dLblPos val="bestFit"/>
          <c:showLegendKey val="0"/>
          <c:showVal val="0"/>
          <c:showCatName val="1"/>
          <c:showSerName val="0"/>
          <c:showPercent val="1"/>
          <c:showBubbleSize val="0"/>
          <c:separator>
</c:separator>
          <c:extLst>
            <c:ext xmlns:c15="http://schemas.microsoft.com/office/drawing/2012/chart" uri="{CE6537A1-D6FC-4f65-9D91-7224C49458BB}"/>
          </c:extLst>
        </c:dLbl>
      </c:pivotFmt>
    </c:pivotFmts>
    <c:plotArea>
      <c:layout>
        <c:manualLayout>
          <c:layoutTarget val="inner"/>
          <c:xMode val="edge"/>
          <c:yMode val="edge"/>
          <c:x val="0.27172506358152398"/>
          <c:y val="0.17564589025901539"/>
          <c:w val="0.41047140908267443"/>
          <c:h val="0.73073911102835498"/>
        </c:manualLayout>
      </c:layout>
      <c:pieChart>
        <c:varyColors val="1"/>
        <c:ser>
          <c:idx val="0"/>
          <c:order val="0"/>
          <c:tx>
            <c:strRef>
              <c:f>Sheet3!$B$1</c:f>
              <c:strCache>
                <c:ptCount val="1"/>
                <c:pt idx="0">
                  <c:v>Total</c:v>
                </c:pt>
              </c:strCache>
            </c:strRef>
          </c:tx>
          <c:dLbls>
            <c:dLbl>
              <c:idx val="14"/>
              <c:layout>
                <c:manualLayout>
                  <c:x val="-6.0468627098705749E-2"/>
                  <c:y val="-7.4836288253668929E-3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/>
              </c:extLst>
            </c:dLbl>
            <c:dLbl>
              <c:idx val="15"/>
              <c:layout>
                <c:manualLayout>
                  <c:x val="0"/>
                  <c:y val="1.1314605730535983E-2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/>
              </c:extLst>
            </c:dLbl>
            <c:dLbl>
              <c:idx val="16"/>
              <c:layout>
                <c:manualLayout>
                  <c:x val="-7.0546731615156705E-2"/>
                  <c:y val="-2.245088647610061E-2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/>
              </c:extLst>
            </c:dLbl>
            <c:dLbl>
              <c:idx val="17"/>
              <c:layout>
                <c:manualLayout>
                  <c:x val="-1.2711300346007601E-2"/>
                  <c:y val="-5.6573028652679913E-3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/>
              </c:extLst>
            </c:dLbl>
            <c:dLbl>
              <c:idx val="18"/>
              <c:layout>
                <c:manualLayout>
                  <c:x val="-9.070294064805863E-2"/>
                  <c:y val="-4.7396315893990175E-2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/>
              </c:extLst>
            </c:dLbl>
            <c:dLbl>
              <c:idx val="19"/>
              <c:layout>
                <c:manualLayout>
                  <c:x val="2.3451973804712388E-2"/>
                  <c:y val="8.9759569082795299E-3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/>
              </c:extLst>
            </c:dLbl>
            <c:dLbl>
              <c:idx val="20"/>
              <c:layout>
                <c:manualLayout>
                  <c:x val="-4.6359280775674368E-2"/>
                  <c:y val="-4.490177295220122E-2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/>
              </c:extLst>
            </c:dLbl>
            <c:dLbl>
              <c:idx val="21"/>
              <c:layout>
                <c:manualLayout>
                  <c:x val="1.2711300346007601E-2"/>
                  <c:y val="-2.8286514326339956E-3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/>
              </c:extLst>
            </c:dLbl>
            <c:dLbl>
              <c:idx val="22"/>
              <c:layout>
                <c:manualLayout>
                  <c:x val="-9.0337810313368579E-3"/>
                  <c:y val="-7.5682907728944815E-2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/>
              </c:extLst>
            </c:dLbl>
            <c:dLbl>
              <c:idx val="23"/>
              <c:layout>
                <c:manualLayout>
                  <c:x val="3.0234313549352874E-2"/>
                  <c:y val="9.9781717671558259E-3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/>
              </c:extLst>
            </c:dLbl>
            <c:dLbl>
              <c:idx val="24"/>
              <c:layout>
                <c:manualLayout>
                  <c:x val="5.7127911713513314E-2"/>
                  <c:y val="-3.741815842764399E-2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/>
              </c:extLst>
            </c:dLbl>
            <c:dLbl>
              <c:idx val="25"/>
              <c:layout>
                <c:manualLayout>
                  <c:x val="8.5391538077350768E-2"/>
                  <c:y val="1.0824603120158441E-2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dLblPos val="outEnd"/>
            <c:showLegendKey val="0"/>
            <c:showVal val="0"/>
            <c:showCatName val="1"/>
            <c:showSerName val="0"/>
            <c:showPercent val="1"/>
            <c:showBubbleSize val="0"/>
            <c:separator>
</c:separator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Sheet3!$A$2:$A$28</c:f>
              <c:strCache>
                <c:ptCount val="26"/>
                <c:pt idx="0">
                  <c:v>Others</c:v>
                </c:pt>
                <c:pt idx="1">
                  <c:v>Chinees</c:v>
                </c:pt>
                <c:pt idx="2">
                  <c:v>Indiaas</c:v>
                </c:pt>
                <c:pt idx="3">
                  <c:v>Italiaans</c:v>
                </c:pt>
                <c:pt idx="4">
                  <c:v>Spaans</c:v>
                </c:pt>
                <c:pt idx="5">
                  <c:v>Grieks</c:v>
                </c:pt>
                <c:pt idx="6">
                  <c:v>Iraans</c:v>
                </c:pt>
                <c:pt idx="7">
                  <c:v>Duits</c:v>
                </c:pt>
                <c:pt idx="8">
                  <c:v>Nederlands</c:v>
                </c:pt>
                <c:pt idx="9">
                  <c:v>Turks</c:v>
                </c:pt>
                <c:pt idx="10">
                  <c:v>Taiwanees</c:v>
                </c:pt>
                <c:pt idx="11">
                  <c:v>Vietnamees</c:v>
                </c:pt>
                <c:pt idx="12">
                  <c:v>Frans</c:v>
                </c:pt>
                <c:pt idx="13">
                  <c:v>Portugees</c:v>
                </c:pt>
                <c:pt idx="14">
                  <c:v>Mexicaans</c:v>
                </c:pt>
                <c:pt idx="15">
                  <c:v>Egyptisch</c:v>
                </c:pt>
                <c:pt idx="16">
                  <c:v>Pakistaans</c:v>
                </c:pt>
                <c:pt idx="17">
                  <c:v>Kroatisch</c:v>
                </c:pt>
                <c:pt idx="18">
                  <c:v>Roemeens</c:v>
                </c:pt>
                <c:pt idx="19">
                  <c:v>Colombiaans</c:v>
                </c:pt>
                <c:pt idx="20">
                  <c:v>Braziliaans</c:v>
                </c:pt>
                <c:pt idx="21">
                  <c:v>Russisch</c:v>
                </c:pt>
                <c:pt idx="22">
                  <c:v>Servisch</c:v>
                </c:pt>
                <c:pt idx="23">
                  <c:v>Amerikaans</c:v>
                </c:pt>
                <c:pt idx="24">
                  <c:v>Ecuadoraans</c:v>
                </c:pt>
                <c:pt idx="25">
                  <c:v>Indonesisch</c:v>
                </c:pt>
              </c:strCache>
            </c:strRef>
          </c:cat>
          <c:val>
            <c:numRef>
              <c:f>Sheet3!$B$2:$B$28</c:f>
              <c:numCache>
                <c:formatCode>0.00%</c:formatCode>
                <c:ptCount val="26"/>
                <c:pt idx="0">
                  <c:v>0.17963683527885863</c:v>
                </c:pt>
                <c:pt idx="1">
                  <c:v>0.17185473411154345</c:v>
                </c:pt>
                <c:pt idx="2">
                  <c:v>0.11284046692607004</c:v>
                </c:pt>
                <c:pt idx="3">
                  <c:v>7.7172503242542156E-2</c:v>
                </c:pt>
                <c:pt idx="4">
                  <c:v>5.4474708171206226E-2</c:v>
                </c:pt>
                <c:pt idx="5">
                  <c:v>4.4747081712062257E-2</c:v>
                </c:pt>
                <c:pt idx="6">
                  <c:v>4.2801556420233464E-2</c:v>
                </c:pt>
                <c:pt idx="7">
                  <c:v>2.7237354085603113E-2</c:v>
                </c:pt>
                <c:pt idx="8">
                  <c:v>2.7237354085603113E-2</c:v>
                </c:pt>
                <c:pt idx="9">
                  <c:v>2.5940337224383919E-2</c:v>
                </c:pt>
                <c:pt idx="10">
                  <c:v>2.464332036316472E-2</c:v>
                </c:pt>
                <c:pt idx="11">
                  <c:v>2.1400778210116732E-2</c:v>
                </c:pt>
                <c:pt idx="12">
                  <c:v>2.0752269779507133E-2</c:v>
                </c:pt>
                <c:pt idx="13">
                  <c:v>2.0752269779507133E-2</c:v>
                </c:pt>
                <c:pt idx="14">
                  <c:v>1.6861219195849545E-2</c:v>
                </c:pt>
                <c:pt idx="15">
                  <c:v>1.4915693904020753E-2</c:v>
                </c:pt>
                <c:pt idx="16">
                  <c:v>1.4267185473411154E-2</c:v>
                </c:pt>
                <c:pt idx="17">
                  <c:v>1.4267185473411154E-2</c:v>
                </c:pt>
                <c:pt idx="18">
                  <c:v>1.2970168612191959E-2</c:v>
                </c:pt>
                <c:pt idx="19">
                  <c:v>1.1673151750972763E-2</c:v>
                </c:pt>
                <c:pt idx="20">
                  <c:v>1.1024643320363165E-2</c:v>
                </c:pt>
                <c:pt idx="21">
                  <c:v>1.1024643320363165E-2</c:v>
                </c:pt>
                <c:pt idx="22">
                  <c:v>1.0376134889753566E-2</c:v>
                </c:pt>
                <c:pt idx="23">
                  <c:v>1.0376134889753566E-2</c:v>
                </c:pt>
                <c:pt idx="24">
                  <c:v>1.0376134889753566E-2</c:v>
                </c:pt>
                <c:pt idx="25">
                  <c:v>1.0376134889753566E-2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plotVisOnly val="1"/>
    <c:dispBlanksAs val="gap"/>
    <c:showDLblsOverMax val="0"/>
  </c:chart>
  <c:txPr>
    <a:bodyPr/>
    <a:lstStyle/>
    <a:p>
      <a:pPr>
        <a:defRPr sz="800"/>
      </a:pPr>
      <a:endParaRPr lang="nl-BE"/>
    </a:p>
  </c:txPr>
  <c:externalData r:id="rId1">
    <c:autoUpdate val="0"/>
  </c:externalData>
  <c:extLst>
    <c:ext xmlns:c14="http://schemas.microsoft.com/office/drawing/2007/8/2/chart" uri="{781A3756-C4B2-4CAC-9D66-4F8BD8637D16}">
      <c14:pivotOptions>
        <c14:dropZoneFilter val="1"/>
        <c14:dropZoneData val="1"/>
        <c14:dropZoneSeries val="1"/>
        <c14:dropZonesVisible val="1"/>
      </c14:pivotOptions>
    </c:ext>
  </c:extLst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0.78363</cdr:x>
      <cdr:y>0.66796</cdr:y>
    </cdr:from>
    <cdr:to>
      <cdr:x>0.95322</cdr:x>
      <cdr:y>0.88268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5649770" y="2894659"/>
          <a:ext cx="1222700" cy="930513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algn="ctr"/>
          <a:r>
            <a:rPr lang="nl-BE" sz="1100" b="1" dirty="0" err="1">
              <a:solidFill>
                <a:schemeClr val="bg1"/>
              </a:solidFill>
            </a:rPr>
            <a:t>FirW</a:t>
          </a:r>
          <a:r>
            <a:rPr lang="nl-BE" sz="1100" b="1" dirty="0">
              <a:solidFill>
                <a:schemeClr val="bg1"/>
              </a:solidFill>
            </a:rPr>
            <a:t>/ Group SET: 63,3%</a:t>
          </a:r>
        </a:p>
        <a:p xmlns:a="http://schemas.openxmlformats.org/drawingml/2006/main">
          <a:pPr algn="ctr"/>
          <a:r>
            <a:rPr lang="nl-BE" sz="1100" b="1" dirty="0" err="1">
              <a:solidFill>
                <a:schemeClr val="bg1"/>
              </a:solidFill>
            </a:rPr>
            <a:t>FirW</a:t>
          </a:r>
          <a:r>
            <a:rPr lang="nl-BE" sz="1100" b="1" dirty="0">
              <a:solidFill>
                <a:schemeClr val="bg1"/>
              </a:solidFill>
            </a:rPr>
            <a:t>/</a:t>
          </a:r>
          <a:r>
            <a:rPr lang="nl-BE" sz="1100" b="1" baseline="0" dirty="0">
              <a:solidFill>
                <a:schemeClr val="bg1"/>
              </a:solidFill>
            </a:rPr>
            <a:t> KU Leuven: 27,9%</a:t>
          </a:r>
          <a:endParaRPr lang="nl-BE" sz="1100" b="1" dirty="0">
            <a:solidFill>
              <a:schemeClr val="bg1"/>
            </a:solidFill>
          </a:endParaRPr>
        </a:p>
        <a:p xmlns:a="http://schemas.openxmlformats.org/drawingml/2006/main">
          <a:endParaRPr lang="nl-BE" sz="1100" b="1" dirty="0"/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9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BE" sz="1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quarter" idx="1"/>
          </p:nvPr>
        </p:nvSpPr>
        <p:spPr>
          <a:xfrm>
            <a:off x="3850444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6185198-F140-406E-8F04-DE9D809B9791}" type="datetimeFigureOut">
              <a:rPr lang="nl-BE" sz="1000" smtClean="0">
                <a:latin typeface="Arial" pitchFamily="34" charset="0"/>
                <a:cs typeface="Arial" pitchFamily="34" charset="0"/>
              </a:rPr>
              <a:pPr/>
              <a:t>14/03/2017</a:t>
            </a:fld>
            <a:endParaRPr lang="nl-BE" sz="100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2"/>
          </p:nvPr>
        </p:nvSpPr>
        <p:spPr>
          <a:xfrm>
            <a:off x="1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BE" sz="100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3"/>
          </p:nvPr>
        </p:nvSpPr>
        <p:spPr>
          <a:xfrm>
            <a:off x="3850444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A024B3E-C6E9-4CB0-843C-3CD5676655AA}" type="slidenum">
              <a:rPr lang="nl-BE" sz="1000" smtClean="0"/>
              <a:pPr/>
              <a:t>‹#›</a:t>
            </a:fld>
            <a:endParaRPr lang="nl-BE" sz="1000"/>
          </a:p>
        </p:txBody>
      </p:sp>
    </p:spTree>
    <p:extLst>
      <p:ext uri="{BB962C8B-B14F-4D97-AF65-F5344CB8AC3E}">
        <p14:creationId xmlns:p14="http://schemas.microsoft.com/office/powerpoint/2010/main" val="39732198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000">
                <a:latin typeface="Arial" pitchFamily="34" charset="0"/>
                <a:cs typeface="Arial" pitchFamily="34" charset="0"/>
              </a:defRPr>
            </a:lvl1pPr>
          </a:lstStyle>
          <a:p>
            <a:endParaRPr lang="nl-BE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50444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000">
                <a:latin typeface="Arial" pitchFamily="34" charset="0"/>
                <a:cs typeface="Arial" pitchFamily="34" charset="0"/>
              </a:defRPr>
            </a:lvl1pPr>
          </a:lstStyle>
          <a:p>
            <a:fld id="{7AF0A2F9-EF49-41B3-9E69-7CDBDC14786A}" type="datetimeFigureOut">
              <a:rPr lang="nl-BE" smtClean="0"/>
              <a:pPr/>
              <a:t>14/03/2017</a:t>
            </a:fld>
            <a:endParaRPr lang="nl-BE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BE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535251" y="4690500"/>
            <a:ext cx="5709333" cy="4495063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l-NL" dirty="0" smtClean="0"/>
              <a:t>Klik om de modelstijlen te bewerken</a:t>
            </a:r>
          </a:p>
          <a:p>
            <a:pPr lvl="1"/>
            <a:r>
              <a:rPr lang="nl-NL" dirty="0" smtClean="0"/>
              <a:t>Tweede niveau</a:t>
            </a:r>
          </a:p>
          <a:p>
            <a:pPr lvl="2"/>
            <a:r>
              <a:rPr lang="nl-NL" dirty="0" smtClean="0"/>
              <a:t>Derde niveau</a:t>
            </a:r>
          </a:p>
          <a:p>
            <a:pPr lvl="3"/>
            <a:r>
              <a:rPr lang="nl-NL" dirty="0" smtClean="0"/>
              <a:t>Vierde niveau</a:t>
            </a:r>
          </a:p>
          <a:p>
            <a:pPr lvl="4"/>
            <a:r>
              <a:rPr lang="nl-NL" dirty="0" smtClean="0"/>
              <a:t>Vijfde niveau</a:t>
            </a:r>
            <a:endParaRPr lang="nl-BE" dirty="0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1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000">
                <a:latin typeface="Arial" pitchFamily="34" charset="0"/>
                <a:cs typeface="Arial" pitchFamily="34" charset="0"/>
              </a:defRPr>
            </a:lvl1pPr>
          </a:lstStyle>
          <a:p>
            <a:endParaRPr lang="nl-BE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50444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000">
                <a:latin typeface="Arial" pitchFamily="34" charset="0"/>
                <a:cs typeface="Arial" pitchFamily="34" charset="0"/>
              </a:defRPr>
            </a:lvl1pPr>
          </a:lstStyle>
          <a:p>
            <a:fld id="{17C257C2-8D60-4760-88CB-024AF3EEC641}" type="slidenum">
              <a:rPr lang="nl-BE" smtClean="0"/>
              <a:pPr/>
              <a:t>‹#›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329475772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nl-BE" dirty="0" smtClean="0"/>
              <a:t>Last update</a:t>
            </a:r>
            <a:r>
              <a:rPr lang="nl-BE" smtClean="0"/>
              <a:t>: </a:t>
            </a:r>
            <a:r>
              <a:rPr lang="nl-BE" smtClean="0"/>
              <a:t>7/3/2017</a:t>
            </a:r>
            <a:endParaRPr lang="nl-BE" dirty="0" smtClean="0"/>
          </a:p>
          <a:p>
            <a:endParaRPr lang="nl-BE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C257C2-8D60-4760-88CB-024AF3EEC641}" type="slidenum">
              <a:rPr lang="nl-BE" smtClean="0"/>
              <a:pPr/>
              <a:t>1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80190586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BE" dirty="0" smtClean="0"/>
              <a:t>ZAP update 28-2-2017</a:t>
            </a:r>
          </a:p>
          <a:p>
            <a:r>
              <a:rPr lang="nl-BE" dirty="0" smtClean="0"/>
              <a:t>ERC-</a:t>
            </a:r>
            <a:r>
              <a:rPr lang="nl-BE" dirty="0" err="1" smtClean="0"/>
              <a:t>grants</a:t>
            </a:r>
            <a:r>
              <a:rPr lang="nl-BE" smtClean="0"/>
              <a:t> update 7-3-2017</a:t>
            </a:r>
            <a:endParaRPr lang="nl-BE" dirty="0" smtClean="0"/>
          </a:p>
          <a:p>
            <a:endParaRPr lang="nl-B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C257C2-8D60-4760-88CB-024AF3EEC641}" type="slidenum">
              <a:rPr lang="nl-BE" smtClean="0"/>
              <a:pPr/>
              <a:t>10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10113794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BE" dirty="0" smtClean="0"/>
              <a:t>Update gevraagd via groepsbeheerder</a:t>
            </a:r>
            <a:r>
              <a:rPr lang="nl-BE" baseline="0" dirty="0" smtClean="0"/>
              <a:t> W&amp;T</a:t>
            </a:r>
            <a:endParaRPr lang="nl-B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C257C2-8D60-4760-88CB-024AF3EEC641}" type="slidenum">
              <a:rPr lang="nl-BE" smtClean="0"/>
              <a:pPr/>
              <a:t>11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195019853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B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C257C2-8D60-4760-88CB-024AF3EEC641}" type="slidenum">
              <a:rPr lang="nl-BE" smtClean="0"/>
              <a:pPr/>
              <a:t>15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49163074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BE" dirty="0" smtClean="0"/>
              <a:t>http://www.kuleuven.be/prodstudinfo/50000050/dash.html : totaal</a:t>
            </a:r>
            <a:r>
              <a:rPr lang="nl-BE" baseline="0" dirty="0" smtClean="0"/>
              <a:t> aantal studenten </a:t>
            </a:r>
            <a:r>
              <a:rPr lang="nl-BE" baseline="0" dirty="0" err="1" smtClean="0"/>
              <a:t>FirW</a:t>
            </a:r>
            <a:r>
              <a:rPr lang="nl-BE" baseline="0" dirty="0" smtClean="0"/>
              <a:t> 5156</a:t>
            </a:r>
            <a:endParaRPr lang="nl-BE" dirty="0" smtClean="0"/>
          </a:p>
          <a:p>
            <a:r>
              <a:rPr lang="nl-BE" dirty="0" smtClean="0"/>
              <a:t>Bachelor: 1490</a:t>
            </a:r>
          </a:p>
          <a:p>
            <a:r>
              <a:rPr lang="nl-BE" dirty="0" smtClean="0"/>
              <a:t>Master: 1774</a:t>
            </a:r>
          </a:p>
          <a:p>
            <a:r>
              <a:rPr lang="nl-BE" dirty="0" smtClean="0"/>
              <a:t>Manama: 257</a:t>
            </a:r>
          </a:p>
          <a:p>
            <a:r>
              <a:rPr lang="nl-BE" dirty="0" smtClean="0"/>
              <a:t>Voorbereidings- en schakelprogramma’s: 37</a:t>
            </a:r>
          </a:p>
          <a:p>
            <a:r>
              <a:rPr lang="nl-BE" dirty="0" smtClean="0"/>
              <a:t>Lerarenopleiding:</a:t>
            </a:r>
            <a:r>
              <a:rPr lang="nl-BE" baseline="0" dirty="0" smtClean="0"/>
              <a:t> 87</a:t>
            </a:r>
          </a:p>
          <a:p>
            <a:r>
              <a:rPr lang="nl-BE" baseline="0" dirty="0" smtClean="0"/>
              <a:t>Postgraduaat: 107</a:t>
            </a:r>
          </a:p>
          <a:p>
            <a:r>
              <a:rPr lang="nl-BE" baseline="0" dirty="0" smtClean="0"/>
              <a:t>Doctorandi: 1088</a:t>
            </a:r>
          </a:p>
          <a:p>
            <a:r>
              <a:rPr lang="nl-BE" baseline="0" dirty="0" smtClean="0"/>
              <a:t>Totaal: 4840</a:t>
            </a:r>
          </a:p>
          <a:p>
            <a:r>
              <a:rPr lang="nl-BE" baseline="0" dirty="0" smtClean="0"/>
              <a:t>Internationale studenten: 1665</a:t>
            </a:r>
            <a:endParaRPr lang="nl-B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C257C2-8D60-4760-88CB-024AF3EEC641}" type="slidenum">
              <a:rPr lang="nl-BE" smtClean="0"/>
              <a:pPr/>
              <a:t>16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70582888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BE" dirty="0" smtClean="0"/>
              <a:t>Brondocument</a:t>
            </a:r>
            <a:r>
              <a:rPr lang="nl-BE" baseline="0" dirty="0" smtClean="0"/>
              <a:t> niet ter beschikking</a:t>
            </a:r>
          </a:p>
          <a:p>
            <a:endParaRPr lang="nl-B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C257C2-8D60-4760-88CB-024AF3EEC641}" type="slidenum">
              <a:rPr lang="nl-BE" smtClean="0"/>
              <a:pPr/>
              <a:t>17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53527280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1"/>
            <a:r>
              <a:rPr lang="nl-BE" dirty="0" smtClean="0"/>
              <a:t>ATHENS: </a:t>
            </a:r>
            <a:r>
              <a:rPr lang="en-US" dirty="0" smtClean="0"/>
              <a:t>Network of 14 European universities</a:t>
            </a:r>
          </a:p>
          <a:p>
            <a:pPr lvl="1"/>
            <a:r>
              <a:rPr lang="en-US" dirty="0" smtClean="0"/>
              <a:t>2 sessions per academic year: November and March</a:t>
            </a:r>
          </a:p>
          <a:p>
            <a:pPr lvl="1"/>
            <a:r>
              <a:rPr lang="en-US" dirty="0" smtClean="0"/>
              <a:t>1 week intensive course </a:t>
            </a:r>
          </a:p>
          <a:p>
            <a:pPr lvl="1"/>
            <a:r>
              <a:rPr lang="en-US" dirty="0" smtClean="0"/>
              <a:t>30 hours of scientific course and exam</a:t>
            </a:r>
          </a:p>
          <a:p>
            <a:pPr lvl="1"/>
            <a:r>
              <a:rPr lang="en-US" dirty="0" smtClean="0"/>
              <a:t>10 to 15 hours of "European Dimension" activities</a:t>
            </a:r>
          </a:p>
          <a:p>
            <a:pPr lvl="1"/>
            <a:r>
              <a:rPr lang="en-US" dirty="0" smtClean="0"/>
              <a:t>2 or 3 credits, depending on the home university</a:t>
            </a:r>
          </a:p>
          <a:p>
            <a:endParaRPr lang="nl-B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C257C2-8D60-4760-88CB-024AF3EEC641}" type="slidenum">
              <a:rPr lang="nl-BE" smtClean="0"/>
              <a:pPr/>
              <a:t>22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64518693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7.png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5.xml"/><Relationship Id="rId4" Type="http://schemas.openxmlformats.org/officeDocument/2006/relationships/image" Target="../media/image9.png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5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hthoek 12"/>
          <p:cNvSpPr/>
          <p:nvPr userDrawn="1"/>
        </p:nvSpPr>
        <p:spPr>
          <a:xfrm>
            <a:off x="0" y="648000"/>
            <a:ext cx="9144000" cy="6228000"/>
          </a:xfrm>
          <a:prstGeom prst="rect">
            <a:avLst/>
          </a:prstGeom>
          <a:gradFill flip="none" rotWithShape="1">
            <a:gsLst>
              <a:gs pos="100000">
                <a:srgbClr val="116E8A"/>
              </a:gs>
              <a:gs pos="100000">
                <a:srgbClr val="116E8A"/>
              </a:gs>
              <a:gs pos="100000">
                <a:srgbClr val="116E8A"/>
              </a:gs>
              <a:gs pos="100000">
                <a:srgbClr val="116E8A"/>
              </a:gs>
              <a:gs pos="100000">
                <a:srgbClr val="177E9D"/>
              </a:gs>
              <a:gs pos="100000">
                <a:srgbClr val="116E8A"/>
              </a:gs>
              <a:gs pos="100000">
                <a:schemeClr val="accent1">
                  <a:tint val="44500"/>
                  <a:satMod val="160000"/>
                </a:schemeClr>
              </a:gs>
              <a:gs pos="0">
                <a:srgbClr val="1D8DB0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nl-BE"/>
          </a:p>
        </p:txBody>
      </p:sp>
      <p:sp>
        <p:nvSpPr>
          <p:cNvPr id="9" name="Titel 1"/>
          <p:cNvSpPr>
            <a:spLocks noGrp="1"/>
          </p:cNvSpPr>
          <p:nvPr>
            <p:ph type="ctrTitle" hasCustomPrompt="1"/>
          </p:nvPr>
        </p:nvSpPr>
        <p:spPr>
          <a:xfrm>
            <a:off x="3096000" y="2088000"/>
            <a:ext cx="5580000" cy="1800000"/>
          </a:xfrm>
        </p:spPr>
        <p:txBody>
          <a:bodyPr>
            <a:noAutofit/>
          </a:bodyPr>
          <a:lstStyle>
            <a:lvl1pPr>
              <a:defRPr sz="4000">
                <a:solidFill>
                  <a:schemeClr val="bg1"/>
                </a:solidFill>
              </a:defRPr>
            </a:lvl1pPr>
          </a:lstStyle>
          <a:p>
            <a:r>
              <a:rPr lang="nl-NL" dirty="0" smtClean="0"/>
              <a:t>Klik en typ de titel van de presentatie</a:t>
            </a:r>
            <a:endParaRPr lang="nl-BE" dirty="0"/>
          </a:p>
        </p:txBody>
      </p:sp>
      <p:sp>
        <p:nvSpPr>
          <p:cNvPr id="10" name="Ondertitel 2"/>
          <p:cNvSpPr>
            <a:spLocks noGrp="1"/>
          </p:cNvSpPr>
          <p:nvPr>
            <p:ph type="subTitle" idx="1" hasCustomPrompt="1"/>
          </p:nvPr>
        </p:nvSpPr>
        <p:spPr>
          <a:xfrm>
            <a:off x="3096000" y="4193675"/>
            <a:ext cx="5580000" cy="1080000"/>
          </a:xfrm>
        </p:spPr>
        <p:txBody>
          <a:bodyPr/>
          <a:lstStyle>
            <a:lvl1pPr marL="0" indent="0" algn="l">
              <a:spcBef>
                <a:spcPts val="0"/>
              </a:spcBef>
              <a:buNone/>
              <a:defRPr baseline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l-NL" dirty="0" smtClean="0"/>
              <a:t>Klik en typ de subtitel van de presentatie</a:t>
            </a:r>
            <a:endParaRPr lang="nl-BE" dirty="0"/>
          </a:p>
        </p:txBody>
      </p:sp>
      <p:pic>
        <p:nvPicPr>
          <p:cNvPr id="12" name="Afbeelding 1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000" y="1800000"/>
            <a:ext cx="1840048" cy="4294442"/>
          </a:xfrm>
          <a:prstGeom prst="rect">
            <a:avLst/>
          </a:prstGeom>
        </p:spPr>
      </p:pic>
      <p:pic>
        <p:nvPicPr>
          <p:cNvPr id="11" name="Afbeelding 10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8283600" y="5706000"/>
            <a:ext cx="428400" cy="7200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545" y="360000"/>
            <a:ext cx="2024187" cy="10847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39249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nl-B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nl-BE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697FEB-DAE1-8742-848C-99B5F3D8824B}" type="slidenum">
              <a:rPr lang="nl-NL"/>
              <a:pPr>
                <a:defRPr/>
              </a:pPr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0275862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6753732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6753732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759553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6879010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hthoek 12"/>
          <p:cNvSpPr/>
          <p:nvPr userDrawn="1"/>
        </p:nvSpPr>
        <p:spPr>
          <a:xfrm>
            <a:off x="0" y="648000"/>
            <a:ext cx="9144000" cy="6228000"/>
          </a:xfrm>
          <a:prstGeom prst="rect">
            <a:avLst/>
          </a:prstGeom>
          <a:gradFill flip="none" rotWithShape="1">
            <a:gsLst>
              <a:gs pos="100000">
                <a:srgbClr val="116E8A"/>
              </a:gs>
              <a:gs pos="100000">
                <a:srgbClr val="116E8A"/>
              </a:gs>
              <a:gs pos="100000">
                <a:srgbClr val="116E8A"/>
              </a:gs>
              <a:gs pos="100000">
                <a:srgbClr val="116E8A"/>
              </a:gs>
              <a:gs pos="100000">
                <a:srgbClr val="177E9D"/>
              </a:gs>
              <a:gs pos="100000">
                <a:srgbClr val="116E8A"/>
              </a:gs>
              <a:gs pos="100000">
                <a:schemeClr val="accent1">
                  <a:tint val="44500"/>
                  <a:satMod val="160000"/>
                </a:schemeClr>
              </a:gs>
              <a:gs pos="0">
                <a:srgbClr val="1D8DB0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nl-BE"/>
          </a:p>
        </p:txBody>
      </p:sp>
      <p:sp>
        <p:nvSpPr>
          <p:cNvPr id="9" name="Titel 1"/>
          <p:cNvSpPr>
            <a:spLocks noGrp="1"/>
          </p:cNvSpPr>
          <p:nvPr>
            <p:ph type="ctrTitle" hasCustomPrompt="1"/>
          </p:nvPr>
        </p:nvSpPr>
        <p:spPr>
          <a:xfrm>
            <a:off x="3096000" y="2088000"/>
            <a:ext cx="5580000" cy="1800000"/>
          </a:xfrm>
        </p:spPr>
        <p:txBody>
          <a:bodyPr>
            <a:noAutofit/>
          </a:bodyPr>
          <a:lstStyle>
            <a:lvl1pPr>
              <a:defRPr sz="4000">
                <a:solidFill>
                  <a:schemeClr val="bg1"/>
                </a:solidFill>
              </a:defRPr>
            </a:lvl1pPr>
          </a:lstStyle>
          <a:p>
            <a:r>
              <a:rPr lang="nl-NL" dirty="0" smtClean="0"/>
              <a:t>Klik en typ de titel van de presentatie</a:t>
            </a:r>
            <a:endParaRPr lang="nl-BE" dirty="0"/>
          </a:p>
        </p:txBody>
      </p:sp>
      <p:sp>
        <p:nvSpPr>
          <p:cNvPr id="10" name="Ondertitel 2"/>
          <p:cNvSpPr>
            <a:spLocks noGrp="1"/>
          </p:cNvSpPr>
          <p:nvPr>
            <p:ph type="subTitle" idx="1" hasCustomPrompt="1"/>
          </p:nvPr>
        </p:nvSpPr>
        <p:spPr>
          <a:xfrm>
            <a:off x="3096000" y="4193675"/>
            <a:ext cx="5580000" cy="1080000"/>
          </a:xfrm>
        </p:spPr>
        <p:txBody>
          <a:bodyPr/>
          <a:lstStyle>
            <a:lvl1pPr marL="0" indent="0" algn="l">
              <a:spcBef>
                <a:spcPts val="0"/>
              </a:spcBef>
              <a:buNone/>
              <a:defRPr baseline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l-NL" dirty="0" smtClean="0"/>
              <a:t>Klik en typ de subtitel van de presentatie</a:t>
            </a:r>
            <a:endParaRPr lang="nl-BE" dirty="0"/>
          </a:p>
        </p:txBody>
      </p:sp>
      <p:pic>
        <p:nvPicPr>
          <p:cNvPr id="12" name="Afbeelding 1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000" y="1800000"/>
            <a:ext cx="1840048" cy="4294442"/>
          </a:xfrm>
          <a:prstGeom prst="rect">
            <a:avLst/>
          </a:prstGeom>
        </p:spPr>
      </p:pic>
      <p:pic>
        <p:nvPicPr>
          <p:cNvPr id="11" name="Afbeelding 10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8283600" y="5706000"/>
            <a:ext cx="428400" cy="7200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53104"/>
            <a:ext cx="2014732" cy="10797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004670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baseline="0">
                <a:solidFill>
                  <a:srgbClr val="52BDEC"/>
                </a:solidFill>
              </a:defRPr>
            </a:lvl1pPr>
          </a:lstStyle>
          <a:p>
            <a:r>
              <a:rPr lang="nl-NL" dirty="0" smtClean="0"/>
              <a:t>Klik en typ de titel</a:t>
            </a:r>
            <a:endParaRPr lang="nl-BE" dirty="0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DDCD72-59EE-436D-B435-201699A5BB49}" type="datetimeFigureOut">
              <a:rPr lang="nl-BE" smtClean="0"/>
              <a:pPr/>
              <a:t>14/03/2017</a:t>
            </a:fld>
            <a:endParaRPr lang="nl-BE" dirty="0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 dirty="0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5D8031-C8E5-48F8-A3B6-81643B27A3AF}" type="slidenum">
              <a:rPr lang="nl-BE" smtClean="0"/>
              <a:pPr/>
              <a:t>‹#›</a:t>
            </a:fld>
            <a:endParaRPr lang="nl-BE" dirty="0"/>
          </a:p>
        </p:txBody>
      </p:sp>
      <p:sp>
        <p:nvSpPr>
          <p:cNvPr id="6" name="Tijdelijke aanduiding voor tekst 2"/>
          <p:cNvSpPr>
            <a:spLocks noGrp="1"/>
          </p:cNvSpPr>
          <p:nvPr>
            <p:ph idx="1" hasCustomPrompt="1"/>
          </p:nvPr>
        </p:nvSpPr>
        <p:spPr>
          <a:xfrm>
            <a:off x="540000" y="1349999"/>
            <a:ext cx="8334000" cy="44280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>
              <a:defRPr/>
            </a:lvl1pPr>
          </a:lstStyle>
          <a:p>
            <a:pPr lvl="0"/>
            <a:r>
              <a:rPr lang="nl-NL" dirty="0" smtClean="0"/>
              <a:t>Klik en typ de tekst</a:t>
            </a:r>
          </a:p>
          <a:p>
            <a:pPr lvl="1"/>
            <a:r>
              <a:rPr lang="nl-NL" dirty="0" smtClean="0"/>
              <a:t>Tweede niveau</a:t>
            </a:r>
          </a:p>
          <a:p>
            <a:pPr lvl="2"/>
            <a:r>
              <a:rPr lang="nl-NL" dirty="0" smtClean="0"/>
              <a:t>Derde niveau</a:t>
            </a:r>
          </a:p>
          <a:p>
            <a:pPr lvl="3"/>
            <a:r>
              <a:rPr lang="nl-NL" dirty="0" smtClean="0"/>
              <a:t>Vierde niveau</a:t>
            </a:r>
          </a:p>
          <a:p>
            <a:pPr lvl="4"/>
            <a:r>
              <a:rPr lang="nl-NL" dirty="0" smtClean="0"/>
              <a:t>Vijfde niveau</a:t>
            </a:r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285366996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hthoek 12"/>
          <p:cNvSpPr/>
          <p:nvPr userDrawn="1"/>
        </p:nvSpPr>
        <p:spPr>
          <a:xfrm>
            <a:off x="0" y="0"/>
            <a:ext cx="9144000" cy="6372000"/>
          </a:xfrm>
          <a:prstGeom prst="rect">
            <a:avLst/>
          </a:prstGeom>
          <a:gradFill flip="none" rotWithShape="1">
            <a:gsLst>
              <a:gs pos="100000">
                <a:srgbClr val="116E8A"/>
              </a:gs>
              <a:gs pos="100000">
                <a:srgbClr val="116E8A"/>
              </a:gs>
              <a:gs pos="100000">
                <a:srgbClr val="116E8A"/>
              </a:gs>
              <a:gs pos="100000">
                <a:srgbClr val="116E8A"/>
              </a:gs>
              <a:gs pos="100000">
                <a:srgbClr val="177E9D"/>
              </a:gs>
              <a:gs pos="100000">
                <a:srgbClr val="116E8A"/>
              </a:gs>
              <a:gs pos="100000">
                <a:schemeClr val="accent1">
                  <a:tint val="44500"/>
                  <a:satMod val="160000"/>
                </a:schemeClr>
              </a:gs>
              <a:gs pos="0">
                <a:srgbClr val="1D8DB0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nl-BE"/>
          </a:p>
        </p:txBody>
      </p:sp>
      <p:sp>
        <p:nvSpPr>
          <p:cNvPr id="9" name="Titel 1"/>
          <p:cNvSpPr>
            <a:spLocks noGrp="1"/>
          </p:cNvSpPr>
          <p:nvPr>
            <p:ph type="ctrTitle" hasCustomPrompt="1"/>
          </p:nvPr>
        </p:nvSpPr>
        <p:spPr>
          <a:xfrm>
            <a:off x="3780000" y="2304000"/>
            <a:ext cx="5094000" cy="1800200"/>
          </a:xfrm>
        </p:spPr>
        <p:txBody>
          <a:bodyPr>
            <a:noAutofit/>
          </a:bodyPr>
          <a:lstStyle>
            <a:lvl1pPr>
              <a:defRPr sz="4000">
                <a:solidFill>
                  <a:schemeClr val="bg1"/>
                </a:solidFill>
              </a:defRPr>
            </a:lvl1pPr>
          </a:lstStyle>
          <a:p>
            <a:r>
              <a:rPr lang="nl-NL" dirty="0" smtClean="0"/>
              <a:t>Klik en typ de titel van de sectie</a:t>
            </a:r>
            <a:endParaRPr lang="nl-BE" dirty="0"/>
          </a:p>
        </p:txBody>
      </p:sp>
      <p:sp>
        <p:nvSpPr>
          <p:cNvPr id="10" name="Ondertitel 2"/>
          <p:cNvSpPr>
            <a:spLocks noGrp="1"/>
          </p:cNvSpPr>
          <p:nvPr>
            <p:ph type="subTitle" idx="1" hasCustomPrompt="1"/>
          </p:nvPr>
        </p:nvSpPr>
        <p:spPr>
          <a:xfrm>
            <a:off x="3780000" y="4419108"/>
            <a:ext cx="5094000" cy="1080000"/>
          </a:xfrm>
        </p:spPr>
        <p:txBody>
          <a:bodyPr anchor="t" anchorCtr="0"/>
          <a:lstStyle>
            <a:lvl1pPr marL="0" indent="0" algn="l">
              <a:spcBef>
                <a:spcPts val="0"/>
              </a:spcBef>
              <a:buNone/>
              <a:defRPr baseline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l-NL" dirty="0" smtClean="0"/>
              <a:t>Klik en typ de subtitel van de sectie</a:t>
            </a:r>
            <a:endParaRPr lang="nl-BE" dirty="0"/>
          </a:p>
        </p:txBody>
      </p:sp>
      <p:pic>
        <p:nvPicPr>
          <p:cNvPr id="4" name="Afbeelding 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150000"/>
            <a:ext cx="3300991" cy="3209551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60892" y="5930243"/>
            <a:ext cx="1513565" cy="811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359079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nl-NL" dirty="0" smtClean="0"/>
              <a:t>Klik en typ de titel</a:t>
            </a:r>
            <a:endParaRPr lang="nl-BE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sz="half" idx="1" hasCustomPrompt="1"/>
          </p:nvPr>
        </p:nvSpPr>
        <p:spPr>
          <a:xfrm>
            <a:off x="540000" y="1350000"/>
            <a:ext cx="4038600" cy="4428000"/>
          </a:xfrm>
        </p:spPr>
        <p:txBody>
          <a:bodyPr/>
          <a:lstStyle>
            <a:lvl1pPr>
              <a:defRPr sz="2400"/>
            </a:lvl1pPr>
            <a:lvl2pPr>
              <a:defRPr sz="2400"/>
            </a:lvl2pPr>
            <a:lvl3pPr>
              <a:defRPr sz="2000"/>
            </a:lvl3pPr>
            <a:lvl4pPr>
              <a:defRPr sz="1600"/>
            </a:lvl4pPr>
            <a:lvl5pPr marL="1435100" indent="-228600">
              <a:buFont typeface="Arial" pitchFamily="34" charset="0"/>
              <a:buChar char="-"/>
              <a:defRPr sz="1600">
                <a:solidFill>
                  <a:srgbClr val="00407A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 dirty="0" smtClean="0"/>
              <a:t>Klik en typ de tekst</a:t>
            </a:r>
          </a:p>
          <a:p>
            <a:pPr lvl="1"/>
            <a:r>
              <a:rPr lang="nl-NL" dirty="0" smtClean="0"/>
              <a:t>Tweede niveau</a:t>
            </a:r>
          </a:p>
          <a:p>
            <a:pPr lvl="2"/>
            <a:r>
              <a:rPr lang="nl-NL" dirty="0" smtClean="0"/>
              <a:t>Derde niveau</a:t>
            </a:r>
          </a:p>
          <a:p>
            <a:pPr lvl="3"/>
            <a:r>
              <a:rPr lang="nl-NL" dirty="0" smtClean="0"/>
              <a:t>Vierde niveau</a:t>
            </a:r>
          </a:p>
          <a:p>
            <a:pPr lvl="4"/>
            <a:r>
              <a:rPr lang="nl-NL" dirty="0" smtClean="0"/>
              <a:t>Vijfde niveau</a:t>
            </a:r>
            <a:endParaRPr lang="nl-BE" dirty="0"/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 hasCustomPrompt="1"/>
          </p:nvPr>
        </p:nvSpPr>
        <p:spPr>
          <a:xfrm>
            <a:off x="4835400" y="1350000"/>
            <a:ext cx="4038600" cy="4428000"/>
          </a:xfrm>
        </p:spPr>
        <p:txBody>
          <a:bodyPr/>
          <a:lstStyle>
            <a:lvl1pPr>
              <a:defRPr sz="24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 marL="1435100" indent="-228600">
              <a:buFont typeface="Arial" pitchFamily="34" charset="0"/>
              <a:buChar char="-"/>
              <a:defRPr sz="1600">
                <a:solidFill>
                  <a:srgbClr val="00407A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 dirty="0" smtClean="0"/>
              <a:t>Klik en typ de tekst</a:t>
            </a:r>
          </a:p>
          <a:p>
            <a:pPr lvl="1"/>
            <a:r>
              <a:rPr lang="nl-NL" dirty="0" smtClean="0"/>
              <a:t>Tweede niveau</a:t>
            </a:r>
          </a:p>
          <a:p>
            <a:pPr lvl="2"/>
            <a:r>
              <a:rPr lang="nl-NL" dirty="0" smtClean="0"/>
              <a:t>Derde niveau</a:t>
            </a:r>
          </a:p>
          <a:p>
            <a:pPr lvl="3"/>
            <a:r>
              <a:rPr lang="nl-NL" dirty="0" smtClean="0"/>
              <a:t>Vierde niveau</a:t>
            </a:r>
          </a:p>
          <a:p>
            <a:pPr lvl="4"/>
            <a:r>
              <a:rPr lang="nl-NL" dirty="0" smtClean="0"/>
              <a:t>Vijfde niveau</a:t>
            </a:r>
            <a:endParaRPr lang="nl-BE" dirty="0"/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DDCD72-59EE-436D-B435-201699A5BB49}" type="datetimeFigureOut">
              <a:rPr lang="nl-BE" smtClean="0"/>
              <a:pPr/>
              <a:t>14/03/2017</a:t>
            </a:fld>
            <a:endParaRPr lang="nl-BE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5D8031-C8E5-48F8-A3B6-81643B27A3AF}" type="slidenum">
              <a:rPr lang="nl-BE" smtClean="0"/>
              <a:pPr/>
              <a:t>‹#›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62595451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nl-NL" dirty="0" smtClean="0"/>
              <a:t>Klik en typ de titel</a:t>
            </a:r>
            <a:endParaRPr lang="nl-BE" dirty="0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 hasCustomPrompt="1"/>
          </p:nvPr>
        </p:nvSpPr>
        <p:spPr>
          <a:xfrm>
            <a:off x="540000" y="1350000"/>
            <a:ext cx="404018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rgbClr val="00407A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dirty="0" smtClean="0"/>
              <a:t>Klik en typ de tekst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 hasCustomPrompt="1"/>
          </p:nvPr>
        </p:nvSpPr>
        <p:spPr>
          <a:xfrm>
            <a:off x="540000" y="1991922"/>
            <a:ext cx="4040188" cy="37980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2000"/>
            </a:lvl3pPr>
            <a:lvl4pPr>
              <a:defRPr sz="1600"/>
            </a:lvl4pPr>
            <a:lvl5pPr marL="1435100" indent="-180000">
              <a:buFont typeface="Arial" pitchFamily="34" charset="0"/>
              <a:buChar char="-"/>
              <a:defRPr sz="1600">
                <a:solidFill>
                  <a:srgbClr val="00407A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 dirty="0" smtClean="0"/>
              <a:t>Klik en typ de tekst</a:t>
            </a:r>
          </a:p>
          <a:p>
            <a:pPr lvl="1"/>
            <a:r>
              <a:rPr lang="nl-NL" dirty="0" smtClean="0"/>
              <a:t>Tweede niveau</a:t>
            </a:r>
          </a:p>
          <a:p>
            <a:pPr lvl="2"/>
            <a:r>
              <a:rPr lang="nl-NL" dirty="0" smtClean="0"/>
              <a:t>Derde niveau</a:t>
            </a:r>
          </a:p>
          <a:p>
            <a:pPr lvl="3"/>
            <a:r>
              <a:rPr lang="nl-NL" dirty="0" smtClean="0"/>
              <a:t>Vierde niveau</a:t>
            </a:r>
          </a:p>
          <a:p>
            <a:pPr lvl="4"/>
            <a:r>
              <a:rPr lang="nl-NL" dirty="0" smtClean="0"/>
              <a:t>Vijfde niveau</a:t>
            </a:r>
            <a:endParaRPr lang="nl-BE" dirty="0"/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sz="quarter" idx="3" hasCustomPrompt="1"/>
          </p:nvPr>
        </p:nvSpPr>
        <p:spPr>
          <a:xfrm>
            <a:off x="4824000" y="1350000"/>
            <a:ext cx="403920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dirty="0" smtClean="0"/>
              <a:t>Klik en typ de tekst</a:t>
            </a:r>
          </a:p>
        </p:txBody>
      </p:sp>
      <p:sp>
        <p:nvSpPr>
          <p:cNvPr id="6" name="Tijdelijke aanduiding voor inhoud 5"/>
          <p:cNvSpPr>
            <a:spLocks noGrp="1"/>
          </p:cNvSpPr>
          <p:nvPr>
            <p:ph sz="quarter" idx="4" hasCustomPrompt="1"/>
          </p:nvPr>
        </p:nvSpPr>
        <p:spPr>
          <a:xfrm>
            <a:off x="4824000" y="1991922"/>
            <a:ext cx="4039200" cy="37980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2000"/>
            </a:lvl3pPr>
            <a:lvl4pPr>
              <a:defRPr sz="1600"/>
            </a:lvl4pPr>
            <a:lvl5pPr marL="1584325" indent="-285750">
              <a:buFont typeface="Arial" pitchFamily="34" charset="0"/>
              <a:buChar char="-"/>
              <a:defRPr lang="nl-BE" sz="1600" kern="1200" dirty="0">
                <a:solidFill>
                  <a:srgbClr val="00407A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 dirty="0" smtClean="0"/>
              <a:t>Klik en typ de tekst</a:t>
            </a:r>
          </a:p>
          <a:p>
            <a:pPr lvl="1"/>
            <a:r>
              <a:rPr lang="nl-NL" dirty="0" smtClean="0"/>
              <a:t>Tweede niveau</a:t>
            </a:r>
          </a:p>
          <a:p>
            <a:pPr lvl="2"/>
            <a:r>
              <a:rPr lang="nl-NL" dirty="0" smtClean="0"/>
              <a:t>Derde niveau</a:t>
            </a:r>
          </a:p>
          <a:p>
            <a:pPr lvl="3"/>
            <a:r>
              <a:rPr lang="nl-NL" dirty="0" smtClean="0"/>
              <a:t>Vierde niveau</a:t>
            </a:r>
          </a:p>
          <a:p>
            <a:pPr lvl="4"/>
            <a:r>
              <a:rPr lang="nl-NL" dirty="0" smtClean="0"/>
              <a:t>Vijfde niveau</a:t>
            </a:r>
            <a:endParaRPr lang="nl-BE" dirty="0"/>
          </a:p>
        </p:txBody>
      </p:sp>
      <p:sp>
        <p:nvSpPr>
          <p:cNvPr id="7" name="Tijdelijke aanduiding voo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DDCD72-59EE-436D-B435-201699A5BB49}" type="datetimeFigureOut">
              <a:rPr lang="nl-BE" smtClean="0"/>
              <a:pPr/>
              <a:t>14/03/2017</a:t>
            </a:fld>
            <a:endParaRPr lang="nl-BE"/>
          </a:p>
        </p:txBody>
      </p:sp>
      <p:sp>
        <p:nvSpPr>
          <p:cNvPr id="8" name="Tijdelijke aanduiding voor voettekst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 dirty="0"/>
          </a:p>
        </p:txBody>
      </p:sp>
      <p:sp>
        <p:nvSpPr>
          <p:cNvPr id="9" name="Tijdelijke aanduiding voor dia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5D8031-C8E5-48F8-A3B6-81643B27A3AF}" type="slidenum">
              <a:rPr lang="nl-BE" smtClean="0"/>
              <a:pPr/>
              <a:t>‹#›</a:t>
            </a:fld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63263964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baseline="0">
                <a:solidFill>
                  <a:srgbClr val="52BDEC"/>
                </a:solidFill>
              </a:defRPr>
            </a:lvl1pPr>
          </a:lstStyle>
          <a:p>
            <a:r>
              <a:rPr lang="nl-NL" dirty="0" smtClean="0"/>
              <a:t>Klik en typ de titel</a:t>
            </a:r>
            <a:endParaRPr lang="nl-BE" dirty="0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DDCD72-59EE-436D-B435-201699A5BB49}" type="datetimeFigureOut">
              <a:rPr lang="nl-BE" smtClean="0"/>
              <a:pPr/>
              <a:t>14/03/2017</a:t>
            </a:fld>
            <a:endParaRPr lang="nl-BE" dirty="0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 dirty="0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5D8031-C8E5-48F8-A3B6-81643B27A3AF}" type="slidenum">
              <a:rPr lang="nl-BE" smtClean="0"/>
              <a:pPr/>
              <a:t>‹#›</a:t>
            </a:fld>
            <a:endParaRPr lang="nl-BE" dirty="0"/>
          </a:p>
        </p:txBody>
      </p:sp>
      <p:sp>
        <p:nvSpPr>
          <p:cNvPr id="6" name="Tijdelijke aanduiding voor tekst 2"/>
          <p:cNvSpPr>
            <a:spLocks noGrp="1"/>
          </p:cNvSpPr>
          <p:nvPr>
            <p:ph idx="1" hasCustomPrompt="1"/>
          </p:nvPr>
        </p:nvSpPr>
        <p:spPr>
          <a:xfrm>
            <a:off x="540000" y="1349999"/>
            <a:ext cx="8334000" cy="44280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>
              <a:defRPr/>
            </a:lvl1pPr>
          </a:lstStyle>
          <a:p>
            <a:pPr lvl="0"/>
            <a:r>
              <a:rPr lang="nl-NL" dirty="0" smtClean="0"/>
              <a:t>Klik en typ de tekst</a:t>
            </a:r>
          </a:p>
          <a:p>
            <a:pPr lvl="1"/>
            <a:r>
              <a:rPr lang="nl-NL" dirty="0" smtClean="0"/>
              <a:t>Tweede niveau</a:t>
            </a:r>
          </a:p>
          <a:p>
            <a:pPr lvl="2"/>
            <a:r>
              <a:rPr lang="nl-NL" dirty="0" smtClean="0"/>
              <a:t>Derde niveau</a:t>
            </a:r>
          </a:p>
          <a:p>
            <a:pPr lvl="3"/>
            <a:r>
              <a:rPr lang="nl-NL" dirty="0" smtClean="0"/>
              <a:t>Vierde niveau</a:t>
            </a:r>
          </a:p>
          <a:p>
            <a:pPr lvl="4"/>
            <a:r>
              <a:rPr lang="nl-NL" dirty="0" smtClean="0"/>
              <a:t>Vijfde niveau</a:t>
            </a:r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241690034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nl-NL" dirty="0" smtClean="0"/>
              <a:t>Klik en typ de titel</a:t>
            </a:r>
            <a:endParaRPr lang="nl-BE" dirty="0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DDCD72-59EE-436D-B435-201699A5BB49}" type="datetimeFigureOut">
              <a:rPr lang="nl-BE" smtClean="0"/>
              <a:pPr/>
              <a:t>14/03/2017</a:t>
            </a:fld>
            <a:endParaRPr lang="nl-BE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 dirty="0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5D8031-C8E5-48F8-A3B6-81643B27A3AF}" type="slidenum">
              <a:rPr lang="nl-BE" smtClean="0"/>
              <a:pPr/>
              <a:t>‹#›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6013450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DDCD72-59EE-436D-B435-201699A5BB49}" type="datetimeFigureOut">
              <a:rPr lang="nl-BE" smtClean="0"/>
              <a:pPr/>
              <a:t>14/03/2017</a:t>
            </a:fld>
            <a:endParaRPr lang="nl-BE"/>
          </a:p>
        </p:txBody>
      </p:sp>
      <p:sp>
        <p:nvSpPr>
          <p:cNvPr id="3" name="Tijdelijke aanduiding voor voetteks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5D8031-C8E5-48F8-A3B6-81643B27A3AF}" type="slidenum">
              <a:rPr lang="nl-BE" smtClean="0"/>
              <a:pPr/>
              <a:t>‹#›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418197457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3008313" cy="895100"/>
          </a:xfrm>
        </p:spPr>
        <p:txBody>
          <a:bodyPr anchor="t" anchorCtr="0"/>
          <a:lstStyle>
            <a:lvl1pPr algn="l">
              <a:defRPr sz="2000" b="1"/>
            </a:lvl1pPr>
          </a:lstStyle>
          <a:p>
            <a:r>
              <a:rPr lang="nl-NL" dirty="0" smtClean="0"/>
              <a:t>Klik en typ de titel</a:t>
            </a:r>
            <a:endParaRPr lang="nl-BE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 hasCustomPrompt="1"/>
          </p:nvPr>
        </p:nvSpPr>
        <p:spPr>
          <a:xfrm>
            <a:off x="3761909" y="540000"/>
            <a:ext cx="5105139" cy="5256000"/>
          </a:xfrm>
        </p:spPr>
        <p:txBody>
          <a:bodyPr/>
          <a:lstStyle>
            <a:lvl1pPr>
              <a:defRPr sz="2400"/>
            </a:lvl1pPr>
            <a:lvl2pPr>
              <a:defRPr sz="2400"/>
            </a:lvl2pPr>
            <a:lvl3pPr>
              <a:defRPr sz="2000"/>
            </a:lvl3pPr>
            <a:lvl4pPr>
              <a:defRPr sz="1600"/>
            </a:lvl4pPr>
            <a:lvl5pPr marL="1435100" indent="-228600">
              <a:buFont typeface="Arial" pitchFamily="34" charset="0"/>
              <a:buChar char="-"/>
              <a:tabLst/>
              <a:defRPr sz="1600">
                <a:solidFill>
                  <a:srgbClr val="00407A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 dirty="0" smtClean="0"/>
              <a:t>Klik en typ de tekst</a:t>
            </a:r>
          </a:p>
          <a:p>
            <a:pPr lvl="1"/>
            <a:r>
              <a:rPr lang="nl-NL" dirty="0" smtClean="0"/>
              <a:t>Tweede niveau</a:t>
            </a:r>
          </a:p>
          <a:p>
            <a:pPr lvl="2"/>
            <a:r>
              <a:rPr lang="nl-NL" dirty="0" smtClean="0"/>
              <a:t>Derde niveau</a:t>
            </a:r>
          </a:p>
          <a:p>
            <a:pPr lvl="3"/>
            <a:r>
              <a:rPr lang="nl-NL" dirty="0" smtClean="0"/>
              <a:t>Vierde niveau</a:t>
            </a:r>
          </a:p>
          <a:p>
            <a:pPr lvl="4"/>
            <a:r>
              <a:rPr lang="nl-NL" dirty="0" smtClean="0"/>
              <a:t>Vijfde niveau</a:t>
            </a:r>
            <a:endParaRPr lang="nl-BE" dirty="0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 hasCustomPrompt="1"/>
          </p:nvPr>
        </p:nvSpPr>
        <p:spPr>
          <a:xfrm>
            <a:off x="539552" y="1435101"/>
            <a:ext cx="3008313" cy="4356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 dirty="0" smtClean="0"/>
              <a:t>Klik en typ de tekst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DDCD72-59EE-436D-B435-201699A5BB49}" type="datetimeFigureOut">
              <a:rPr lang="nl-BE" smtClean="0"/>
              <a:pPr/>
              <a:t>14/03/2017</a:t>
            </a:fld>
            <a:endParaRPr lang="nl-BE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5D8031-C8E5-48F8-A3B6-81643B27A3AF}" type="slidenum">
              <a:rPr lang="nl-BE" smtClean="0"/>
              <a:pPr/>
              <a:t>‹#›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72534697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540000" y="4788000"/>
            <a:ext cx="8334000" cy="540000"/>
          </a:xfrm>
        </p:spPr>
        <p:txBody>
          <a:bodyPr anchor="t" anchorCtr="0">
            <a:noAutofit/>
          </a:bodyPr>
          <a:lstStyle>
            <a:lvl1pPr algn="l">
              <a:defRPr sz="2000" b="1"/>
            </a:lvl1pPr>
          </a:lstStyle>
          <a:p>
            <a:r>
              <a:rPr lang="nl-NL" dirty="0" smtClean="0"/>
              <a:t>Klik en typ de tekst</a:t>
            </a:r>
            <a:endParaRPr lang="nl-BE" dirty="0"/>
          </a:p>
        </p:txBody>
      </p:sp>
      <p:sp>
        <p:nvSpPr>
          <p:cNvPr id="3" name="Tijdelijke aanduiding voor afbeelding 2"/>
          <p:cNvSpPr>
            <a:spLocks noGrp="1"/>
          </p:cNvSpPr>
          <p:nvPr>
            <p:ph type="pic" idx="1"/>
          </p:nvPr>
        </p:nvSpPr>
        <p:spPr>
          <a:xfrm>
            <a:off x="540000" y="540000"/>
            <a:ext cx="83340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l-BE" dirty="0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 hasCustomPrompt="1"/>
          </p:nvPr>
        </p:nvSpPr>
        <p:spPr>
          <a:xfrm>
            <a:off x="540000" y="5445224"/>
            <a:ext cx="8334000" cy="360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 dirty="0" smtClean="0"/>
              <a:t>Klik en typ de tekst</a:t>
            </a:r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5D8031-C8E5-48F8-A3B6-81643B27A3AF}" type="slidenum">
              <a:rPr lang="nl-BE" smtClean="0"/>
              <a:pPr/>
              <a:t>‹#›</a:t>
            </a:fld>
            <a:endParaRPr lang="nl-BE" dirty="0"/>
          </a:p>
        </p:txBody>
      </p:sp>
      <p:sp>
        <p:nvSpPr>
          <p:cNvPr id="8" name="Tijdelijke aanduiding voor voettekst 3"/>
          <p:cNvSpPr>
            <a:spLocks noGrp="1"/>
          </p:cNvSpPr>
          <p:nvPr>
            <p:ph type="ftr" sz="quarter" idx="11"/>
          </p:nvPr>
        </p:nvSpPr>
        <p:spPr>
          <a:xfrm>
            <a:off x="1566000" y="6048000"/>
            <a:ext cx="1980000" cy="288000"/>
          </a:xfrm>
        </p:spPr>
        <p:txBody>
          <a:bodyPr/>
          <a:lstStyle/>
          <a:p>
            <a:endParaRPr lang="nl-BE" dirty="0"/>
          </a:p>
        </p:txBody>
      </p:sp>
      <p:sp>
        <p:nvSpPr>
          <p:cNvPr id="9" name="Tijdelijke aanduiding voor datum 4"/>
          <p:cNvSpPr>
            <a:spLocks noGrp="1"/>
          </p:cNvSpPr>
          <p:nvPr>
            <p:ph type="dt" sz="half" idx="10"/>
          </p:nvPr>
        </p:nvSpPr>
        <p:spPr>
          <a:xfrm>
            <a:off x="540000" y="6048000"/>
            <a:ext cx="936000" cy="288000"/>
          </a:xfrm>
        </p:spPr>
        <p:txBody>
          <a:bodyPr/>
          <a:lstStyle/>
          <a:p>
            <a:fld id="{C4DDCD72-59EE-436D-B435-201699A5BB49}" type="datetimeFigureOut">
              <a:rPr lang="nl-BE" smtClean="0"/>
              <a:pPr/>
              <a:t>14/03/2017</a:t>
            </a:fld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227348900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baseline="0">
                <a:solidFill>
                  <a:srgbClr val="52BDEC"/>
                </a:solidFill>
              </a:defRPr>
            </a:lvl1pPr>
          </a:lstStyle>
          <a:p>
            <a:r>
              <a:rPr lang="nl-NL" dirty="0" smtClean="0"/>
              <a:t>Klik en typ de titel</a:t>
            </a:r>
            <a:endParaRPr lang="nl-BE" dirty="0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DDCD72-59EE-436D-B435-201699A5BB49}" type="datetimeFigureOut">
              <a:rPr lang="nl-BE" smtClean="0"/>
              <a:pPr/>
              <a:t>14/03/2017</a:t>
            </a:fld>
            <a:endParaRPr lang="nl-BE" dirty="0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 dirty="0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5D8031-C8E5-48F8-A3B6-81643B27A3AF}" type="slidenum">
              <a:rPr lang="nl-BE" smtClean="0"/>
              <a:pPr/>
              <a:t>‹#›</a:t>
            </a:fld>
            <a:endParaRPr lang="nl-BE" dirty="0"/>
          </a:p>
        </p:txBody>
      </p:sp>
      <p:sp>
        <p:nvSpPr>
          <p:cNvPr id="6" name="Tijdelijke aanduiding voor tekst 2"/>
          <p:cNvSpPr>
            <a:spLocks noGrp="1"/>
          </p:cNvSpPr>
          <p:nvPr>
            <p:ph idx="1" hasCustomPrompt="1"/>
          </p:nvPr>
        </p:nvSpPr>
        <p:spPr>
          <a:xfrm>
            <a:off x="540000" y="1349999"/>
            <a:ext cx="8334000" cy="44280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>
              <a:defRPr/>
            </a:lvl1pPr>
          </a:lstStyle>
          <a:p>
            <a:pPr lvl="0"/>
            <a:r>
              <a:rPr lang="nl-NL" dirty="0" smtClean="0"/>
              <a:t>Klik en typ de tekst</a:t>
            </a:r>
          </a:p>
          <a:p>
            <a:pPr lvl="1"/>
            <a:r>
              <a:rPr lang="nl-NL" dirty="0" smtClean="0"/>
              <a:t>Tweede niveau</a:t>
            </a:r>
          </a:p>
          <a:p>
            <a:pPr lvl="2"/>
            <a:r>
              <a:rPr lang="nl-NL" dirty="0" smtClean="0"/>
              <a:t>Derde niveau</a:t>
            </a:r>
          </a:p>
          <a:p>
            <a:pPr lvl="3"/>
            <a:r>
              <a:rPr lang="nl-NL" dirty="0" smtClean="0"/>
              <a:t>Vierde niveau</a:t>
            </a:r>
          </a:p>
          <a:p>
            <a:pPr lvl="4"/>
            <a:r>
              <a:rPr lang="nl-NL" dirty="0" smtClean="0"/>
              <a:t>Vijfde niveau</a:t>
            </a:r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241690034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2714708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2714708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275203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hthoek 12"/>
          <p:cNvSpPr/>
          <p:nvPr userDrawn="1"/>
        </p:nvSpPr>
        <p:spPr>
          <a:xfrm>
            <a:off x="0" y="648000"/>
            <a:ext cx="9144000" cy="6228000"/>
          </a:xfrm>
          <a:prstGeom prst="rect">
            <a:avLst/>
          </a:prstGeom>
          <a:gradFill flip="none" rotWithShape="1">
            <a:gsLst>
              <a:gs pos="100000">
                <a:srgbClr val="116E8A"/>
              </a:gs>
              <a:gs pos="100000">
                <a:srgbClr val="116E8A"/>
              </a:gs>
              <a:gs pos="100000">
                <a:srgbClr val="116E8A"/>
              </a:gs>
              <a:gs pos="100000">
                <a:srgbClr val="116E8A"/>
              </a:gs>
              <a:gs pos="100000">
                <a:srgbClr val="177E9D"/>
              </a:gs>
              <a:gs pos="100000">
                <a:srgbClr val="116E8A"/>
              </a:gs>
              <a:gs pos="100000">
                <a:schemeClr val="accent1">
                  <a:tint val="44500"/>
                  <a:satMod val="160000"/>
                </a:schemeClr>
              </a:gs>
              <a:gs pos="0">
                <a:srgbClr val="1D8DB0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>
              <a:solidFill>
                <a:srgbClr val="FFFFFF"/>
              </a:solidFill>
            </a:endParaRPr>
          </a:p>
        </p:txBody>
      </p:sp>
      <p:sp>
        <p:nvSpPr>
          <p:cNvPr id="9" name="Titel 1"/>
          <p:cNvSpPr>
            <a:spLocks noGrp="1"/>
          </p:cNvSpPr>
          <p:nvPr>
            <p:ph type="ctrTitle" hasCustomPrompt="1"/>
          </p:nvPr>
        </p:nvSpPr>
        <p:spPr>
          <a:xfrm>
            <a:off x="3096000" y="2088000"/>
            <a:ext cx="5580000" cy="1800000"/>
          </a:xfrm>
        </p:spPr>
        <p:txBody>
          <a:bodyPr>
            <a:noAutofit/>
          </a:bodyPr>
          <a:lstStyle>
            <a:lvl1pPr>
              <a:defRPr sz="4000">
                <a:solidFill>
                  <a:schemeClr val="bg1"/>
                </a:solidFill>
              </a:defRPr>
            </a:lvl1pPr>
          </a:lstStyle>
          <a:p>
            <a:r>
              <a:rPr lang="nl-NL" dirty="0" smtClean="0"/>
              <a:t>Klik en typ de titel van de presentatie</a:t>
            </a:r>
            <a:endParaRPr lang="nl-BE" dirty="0"/>
          </a:p>
        </p:txBody>
      </p:sp>
      <p:sp>
        <p:nvSpPr>
          <p:cNvPr id="10" name="Ondertitel 2"/>
          <p:cNvSpPr>
            <a:spLocks noGrp="1"/>
          </p:cNvSpPr>
          <p:nvPr>
            <p:ph type="subTitle" idx="1" hasCustomPrompt="1"/>
          </p:nvPr>
        </p:nvSpPr>
        <p:spPr>
          <a:xfrm>
            <a:off x="3096000" y="4193675"/>
            <a:ext cx="5580000" cy="1080000"/>
          </a:xfrm>
        </p:spPr>
        <p:txBody>
          <a:bodyPr/>
          <a:lstStyle>
            <a:lvl1pPr marL="0" indent="0" algn="l">
              <a:spcBef>
                <a:spcPts val="0"/>
              </a:spcBef>
              <a:buNone/>
              <a:defRPr baseline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l-NL" dirty="0" smtClean="0"/>
              <a:t>Klik en typ de subtitel van de presentatie</a:t>
            </a:r>
            <a:endParaRPr lang="nl-BE" dirty="0"/>
          </a:p>
        </p:txBody>
      </p:sp>
      <p:pic>
        <p:nvPicPr>
          <p:cNvPr id="12" name="Afbeelding 1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000" y="1800000"/>
            <a:ext cx="1840048" cy="4294442"/>
          </a:xfrm>
          <a:prstGeom prst="rect">
            <a:avLst/>
          </a:prstGeom>
        </p:spPr>
      </p:pic>
      <p:pic>
        <p:nvPicPr>
          <p:cNvPr id="11" name="Afbeelding 10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8283600" y="5706000"/>
            <a:ext cx="428400" cy="720000"/>
          </a:xfrm>
          <a:prstGeom prst="rect">
            <a:avLst/>
          </a:prstGeom>
        </p:spPr>
      </p:pic>
      <p:pic>
        <p:nvPicPr>
          <p:cNvPr id="3" name="Afbeelding 2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60000"/>
            <a:ext cx="2014732" cy="7193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26179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baseline="0">
                <a:solidFill>
                  <a:srgbClr val="52BDEC"/>
                </a:solidFill>
              </a:defRPr>
            </a:lvl1pPr>
          </a:lstStyle>
          <a:p>
            <a:r>
              <a:rPr lang="nl-NL" dirty="0" smtClean="0"/>
              <a:t>Klik en typ de titel</a:t>
            </a:r>
            <a:endParaRPr lang="nl-BE" dirty="0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DDCD72-59EE-436D-B435-201699A5BB49}" type="datetimeFigureOut">
              <a:rPr lang="nl-BE" smtClean="0"/>
              <a:pPr/>
              <a:t>14/03/2017</a:t>
            </a:fld>
            <a:endParaRPr lang="nl-BE" dirty="0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 dirty="0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5D8031-C8E5-48F8-A3B6-81643B27A3AF}" type="slidenum">
              <a:rPr lang="nl-BE" smtClean="0"/>
              <a:pPr/>
              <a:t>‹#›</a:t>
            </a:fld>
            <a:endParaRPr lang="nl-BE" dirty="0"/>
          </a:p>
        </p:txBody>
      </p:sp>
      <p:sp>
        <p:nvSpPr>
          <p:cNvPr id="6" name="Tijdelijke aanduiding voor tekst 2"/>
          <p:cNvSpPr>
            <a:spLocks noGrp="1"/>
          </p:cNvSpPr>
          <p:nvPr>
            <p:ph idx="1" hasCustomPrompt="1"/>
          </p:nvPr>
        </p:nvSpPr>
        <p:spPr>
          <a:xfrm>
            <a:off x="540000" y="1349999"/>
            <a:ext cx="8334000" cy="44280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>
              <a:defRPr/>
            </a:lvl1pPr>
          </a:lstStyle>
          <a:p>
            <a:pPr lvl="0"/>
            <a:r>
              <a:rPr lang="nl-NL" dirty="0" smtClean="0"/>
              <a:t>Klik en typ de tekst</a:t>
            </a:r>
          </a:p>
          <a:p>
            <a:pPr lvl="1"/>
            <a:r>
              <a:rPr lang="nl-NL" dirty="0" smtClean="0"/>
              <a:t>Tweede niveau</a:t>
            </a:r>
          </a:p>
          <a:p>
            <a:pPr lvl="2"/>
            <a:r>
              <a:rPr lang="nl-NL" dirty="0" smtClean="0"/>
              <a:t>Derde niveau</a:t>
            </a:r>
          </a:p>
          <a:p>
            <a:pPr lvl="3"/>
            <a:r>
              <a:rPr lang="nl-NL" dirty="0" smtClean="0"/>
              <a:t>Vierde niveau</a:t>
            </a:r>
          </a:p>
          <a:p>
            <a:pPr lvl="4"/>
            <a:r>
              <a:rPr lang="nl-NL" dirty="0" smtClean="0"/>
              <a:t>Vijfde niveau</a:t>
            </a:r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289757303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hthoek 12"/>
          <p:cNvSpPr/>
          <p:nvPr userDrawn="1"/>
        </p:nvSpPr>
        <p:spPr>
          <a:xfrm>
            <a:off x="0" y="0"/>
            <a:ext cx="9144000" cy="6372000"/>
          </a:xfrm>
          <a:prstGeom prst="rect">
            <a:avLst/>
          </a:prstGeom>
          <a:gradFill flip="none" rotWithShape="1">
            <a:gsLst>
              <a:gs pos="100000">
                <a:srgbClr val="116E8A"/>
              </a:gs>
              <a:gs pos="100000">
                <a:srgbClr val="116E8A"/>
              </a:gs>
              <a:gs pos="100000">
                <a:srgbClr val="116E8A"/>
              </a:gs>
              <a:gs pos="100000">
                <a:srgbClr val="116E8A"/>
              </a:gs>
              <a:gs pos="100000">
                <a:srgbClr val="177E9D"/>
              </a:gs>
              <a:gs pos="100000">
                <a:srgbClr val="116E8A"/>
              </a:gs>
              <a:gs pos="100000">
                <a:schemeClr val="accent1">
                  <a:tint val="44500"/>
                  <a:satMod val="160000"/>
                </a:schemeClr>
              </a:gs>
              <a:gs pos="0">
                <a:srgbClr val="1D8DB0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nl-BE"/>
          </a:p>
        </p:txBody>
      </p:sp>
      <p:sp>
        <p:nvSpPr>
          <p:cNvPr id="9" name="Titel 1"/>
          <p:cNvSpPr>
            <a:spLocks noGrp="1"/>
          </p:cNvSpPr>
          <p:nvPr>
            <p:ph type="ctrTitle" hasCustomPrompt="1"/>
          </p:nvPr>
        </p:nvSpPr>
        <p:spPr>
          <a:xfrm>
            <a:off x="3780000" y="2304000"/>
            <a:ext cx="5094000" cy="1800200"/>
          </a:xfrm>
        </p:spPr>
        <p:txBody>
          <a:bodyPr>
            <a:noAutofit/>
          </a:bodyPr>
          <a:lstStyle>
            <a:lvl1pPr>
              <a:defRPr sz="4000">
                <a:solidFill>
                  <a:schemeClr val="bg1"/>
                </a:solidFill>
              </a:defRPr>
            </a:lvl1pPr>
          </a:lstStyle>
          <a:p>
            <a:r>
              <a:rPr lang="nl-NL" dirty="0" smtClean="0"/>
              <a:t>Klik en typ de titel van de sectie</a:t>
            </a:r>
            <a:endParaRPr lang="nl-BE" dirty="0"/>
          </a:p>
        </p:txBody>
      </p:sp>
      <p:sp>
        <p:nvSpPr>
          <p:cNvPr id="10" name="Ondertitel 2"/>
          <p:cNvSpPr>
            <a:spLocks noGrp="1"/>
          </p:cNvSpPr>
          <p:nvPr>
            <p:ph type="subTitle" idx="1" hasCustomPrompt="1"/>
          </p:nvPr>
        </p:nvSpPr>
        <p:spPr>
          <a:xfrm>
            <a:off x="3780000" y="4419108"/>
            <a:ext cx="5094000" cy="1080000"/>
          </a:xfrm>
        </p:spPr>
        <p:txBody>
          <a:bodyPr anchor="t" anchorCtr="0"/>
          <a:lstStyle>
            <a:lvl1pPr marL="0" indent="0" algn="l">
              <a:spcBef>
                <a:spcPts val="0"/>
              </a:spcBef>
              <a:buNone/>
              <a:defRPr baseline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l-NL" dirty="0" smtClean="0"/>
              <a:t>Klik en typ de subtitel van de sectie</a:t>
            </a:r>
            <a:endParaRPr lang="nl-BE" dirty="0"/>
          </a:p>
        </p:txBody>
      </p:sp>
      <p:pic>
        <p:nvPicPr>
          <p:cNvPr id="4" name="Afbeelding 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150000"/>
            <a:ext cx="3300991" cy="3209551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60892" y="5930243"/>
            <a:ext cx="1513565" cy="811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519612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hthoek 12"/>
          <p:cNvSpPr/>
          <p:nvPr userDrawn="1"/>
        </p:nvSpPr>
        <p:spPr>
          <a:xfrm>
            <a:off x="0" y="0"/>
            <a:ext cx="9144000" cy="6372000"/>
          </a:xfrm>
          <a:prstGeom prst="rect">
            <a:avLst/>
          </a:prstGeom>
          <a:gradFill flip="none" rotWithShape="1">
            <a:gsLst>
              <a:gs pos="100000">
                <a:srgbClr val="116E8A"/>
              </a:gs>
              <a:gs pos="100000">
                <a:srgbClr val="116E8A"/>
              </a:gs>
              <a:gs pos="100000">
                <a:srgbClr val="116E8A"/>
              </a:gs>
              <a:gs pos="100000">
                <a:srgbClr val="116E8A"/>
              </a:gs>
              <a:gs pos="100000">
                <a:srgbClr val="177E9D"/>
              </a:gs>
              <a:gs pos="100000">
                <a:srgbClr val="116E8A"/>
              </a:gs>
              <a:gs pos="100000">
                <a:schemeClr val="accent1">
                  <a:tint val="44500"/>
                  <a:satMod val="160000"/>
                </a:schemeClr>
              </a:gs>
              <a:gs pos="0">
                <a:srgbClr val="1D8DB0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>
              <a:solidFill>
                <a:srgbClr val="FFFFFF"/>
              </a:solidFill>
            </a:endParaRPr>
          </a:p>
        </p:txBody>
      </p:sp>
      <p:sp>
        <p:nvSpPr>
          <p:cNvPr id="9" name="Titel 1"/>
          <p:cNvSpPr>
            <a:spLocks noGrp="1"/>
          </p:cNvSpPr>
          <p:nvPr>
            <p:ph type="ctrTitle" hasCustomPrompt="1"/>
          </p:nvPr>
        </p:nvSpPr>
        <p:spPr>
          <a:xfrm>
            <a:off x="3780000" y="2304000"/>
            <a:ext cx="5094000" cy="1800200"/>
          </a:xfrm>
        </p:spPr>
        <p:txBody>
          <a:bodyPr>
            <a:noAutofit/>
          </a:bodyPr>
          <a:lstStyle>
            <a:lvl1pPr>
              <a:defRPr sz="4000">
                <a:solidFill>
                  <a:schemeClr val="bg1"/>
                </a:solidFill>
              </a:defRPr>
            </a:lvl1pPr>
          </a:lstStyle>
          <a:p>
            <a:r>
              <a:rPr lang="nl-NL" dirty="0" smtClean="0"/>
              <a:t>Klik en typ de titel van de sectie</a:t>
            </a:r>
            <a:endParaRPr lang="nl-BE" dirty="0"/>
          </a:p>
        </p:txBody>
      </p:sp>
      <p:sp>
        <p:nvSpPr>
          <p:cNvPr id="10" name="Ondertitel 2"/>
          <p:cNvSpPr>
            <a:spLocks noGrp="1"/>
          </p:cNvSpPr>
          <p:nvPr>
            <p:ph type="subTitle" idx="1" hasCustomPrompt="1"/>
          </p:nvPr>
        </p:nvSpPr>
        <p:spPr>
          <a:xfrm>
            <a:off x="3780000" y="4419108"/>
            <a:ext cx="5094000" cy="1080000"/>
          </a:xfrm>
        </p:spPr>
        <p:txBody>
          <a:bodyPr anchor="t" anchorCtr="0"/>
          <a:lstStyle>
            <a:lvl1pPr marL="0" indent="0" algn="l">
              <a:spcBef>
                <a:spcPts val="0"/>
              </a:spcBef>
              <a:buNone/>
              <a:defRPr baseline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l-NL" dirty="0" smtClean="0"/>
              <a:t>Klik en typ de subtitel van de sectie</a:t>
            </a:r>
            <a:endParaRPr lang="nl-BE" dirty="0"/>
          </a:p>
        </p:txBody>
      </p:sp>
      <p:pic>
        <p:nvPicPr>
          <p:cNvPr id="17" name="Afbeelding 1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62000" y="6048000"/>
            <a:ext cx="1512458" cy="540000"/>
          </a:xfrm>
          <a:prstGeom prst="rect">
            <a:avLst/>
          </a:prstGeom>
        </p:spPr>
      </p:pic>
      <p:pic>
        <p:nvPicPr>
          <p:cNvPr id="4" name="Afbeelding 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150000"/>
            <a:ext cx="3300991" cy="32095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672372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baseline="0">
                <a:solidFill>
                  <a:srgbClr val="52BDEC"/>
                </a:solidFill>
              </a:defRPr>
            </a:lvl1pPr>
          </a:lstStyle>
          <a:p>
            <a:r>
              <a:rPr lang="nl-NL" dirty="0" smtClean="0"/>
              <a:t>Klik en typ de titel</a:t>
            </a:r>
            <a:endParaRPr lang="nl-BE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sz="half" idx="1" hasCustomPrompt="1"/>
          </p:nvPr>
        </p:nvSpPr>
        <p:spPr>
          <a:xfrm>
            <a:off x="540000" y="1350000"/>
            <a:ext cx="4038600" cy="4428000"/>
          </a:xfrm>
        </p:spPr>
        <p:txBody>
          <a:bodyPr/>
          <a:lstStyle>
            <a:lvl1pPr>
              <a:defRPr sz="2400"/>
            </a:lvl1pPr>
            <a:lvl2pPr>
              <a:defRPr sz="2400"/>
            </a:lvl2pPr>
            <a:lvl3pPr>
              <a:defRPr sz="2000"/>
            </a:lvl3pPr>
            <a:lvl4pPr>
              <a:defRPr sz="1600"/>
            </a:lvl4pPr>
            <a:lvl5pPr marL="1435100" indent="-228600">
              <a:buFont typeface="Arial" pitchFamily="34" charset="0"/>
              <a:buChar char="-"/>
              <a:defRPr sz="1600">
                <a:solidFill>
                  <a:srgbClr val="00407A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 dirty="0" smtClean="0"/>
              <a:t>Klik en typ de tekst</a:t>
            </a:r>
          </a:p>
          <a:p>
            <a:pPr lvl="1"/>
            <a:r>
              <a:rPr lang="nl-NL" dirty="0" smtClean="0"/>
              <a:t>Tweede niveau</a:t>
            </a:r>
          </a:p>
          <a:p>
            <a:pPr lvl="2"/>
            <a:r>
              <a:rPr lang="nl-NL" dirty="0" smtClean="0"/>
              <a:t>Derde niveau</a:t>
            </a:r>
          </a:p>
          <a:p>
            <a:pPr lvl="3"/>
            <a:r>
              <a:rPr lang="nl-NL" dirty="0" smtClean="0"/>
              <a:t>Vierde niveau</a:t>
            </a:r>
          </a:p>
          <a:p>
            <a:pPr lvl="4"/>
            <a:r>
              <a:rPr lang="nl-NL" dirty="0" smtClean="0"/>
              <a:t>Vijfde niveau</a:t>
            </a:r>
            <a:endParaRPr lang="nl-BE" dirty="0"/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 hasCustomPrompt="1"/>
          </p:nvPr>
        </p:nvSpPr>
        <p:spPr>
          <a:xfrm>
            <a:off x="4835400" y="1350000"/>
            <a:ext cx="4038600" cy="4428000"/>
          </a:xfrm>
        </p:spPr>
        <p:txBody>
          <a:bodyPr/>
          <a:lstStyle>
            <a:lvl1pPr>
              <a:defRPr sz="24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 marL="1435100" indent="-228600">
              <a:buFont typeface="Arial" pitchFamily="34" charset="0"/>
              <a:buChar char="-"/>
              <a:defRPr sz="1600">
                <a:solidFill>
                  <a:srgbClr val="00407A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 dirty="0" smtClean="0"/>
              <a:t>Klik en typ de tekst</a:t>
            </a:r>
          </a:p>
          <a:p>
            <a:pPr lvl="1"/>
            <a:r>
              <a:rPr lang="nl-NL" dirty="0" smtClean="0"/>
              <a:t>Tweede niveau</a:t>
            </a:r>
          </a:p>
          <a:p>
            <a:pPr lvl="2"/>
            <a:r>
              <a:rPr lang="nl-NL" dirty="0" smtClean="0"/>
              <a:t>Derde niveau</a:t>
            </a:r>
          </a:p>
          <a:p>
            <a:pPr lvl="3"/>
            <a:r>
              <a:rPr lang="nl-NL" dirty="0" smtClean="0"/>
              <a:t>Vierde niveau</a:t>
            </a:r>
          </a:p>
          <a:p>
            <a:pPr lvl="4"/>
            <a:r>
              <a:rPr lang="nl-NL" dirty="0" smtClean="0"/>
              <a:t>Vijfde niveau</a:t>
            </a:r>
            <a:endParaRPr lang="nl-BE" dirty="0"/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DDCD72-59EE-436D-B435-201699A5BB49}" type="datetimeFigureOut">
              <a:rPr lang="nl-BE" smtClean="0"/>
              <a:pPr/>
              <a:t>14/03/2017</a:t>
            </a:fld>
            <a:endParaRPr lang="nl-BE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5D8031-C8E5-48F8-A3B6-81643B27A3AF}" type="slidenum">
              <a:rPr lang="nl-BE" smtClean="0"/>
              <a:pPr/>
              <a:t>‹#›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34836216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nl-NL" dirty="0" smtClean="0"/>
              <a:t>Klik en typ de titel</a:t>
            </a:r>
            <a:endParaRPr lang="nl-BE" dirty="0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 hasCustomPrompt="1"/>
          </p:nvPr>
        </p:nvSpPr>
        <p:spPr>
          <a:xfrm>
            <a:off x="540000" y="1350000"/>
            <a:ext cx="404018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rgbClr val="00407A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dirty="0" smtClean="0"/>
              <a:t>Klik en typ de tekst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 hasCustomPrompt="1"/>
          </p:nvPr>
        </p:nvSpPr>
        <p:spPr>
          <a:xfrm>
            <a:off x="540000" y="1991922"/>
            <a:ext cx="4040188" cy="37980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2000"/>
            </a:lvl3pPr>
            <a:lvl4pPr>
              <a:defRPr sz="1600"/>
            </a:lvl4pPr>
            <a:lvl5pPr marL="1435100" indent="-180000">
              <a:buFont typeface="Arial" pitchFamily="34" charset="0"/>
              <a:buChar char="-"/>
              <a:defRPr sz="1600">
                <a:solidFill>
                  <a:srgbClr val="00407A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 dirty="0" smtClean="0"/>
              <a:t>Klik en typ de tekst</a:t>
            </a:r>
          </a:p>
          <a:p>
            <a:pPr lvl="1"/>
            <a:r>
              <a:rPr lang="nl-NL" dirty="0" smtClean="0"/>
              <a:t>Tweede niveau</a:t>
            </a:r>
          </a:p>
          <a:p>
            <a:pPr lvl="2"/>
            <a:r>
              <a:rPr lang="nl-NL" dirty="0" smtClean="0"/>
              <a:t>Derde niveau</a:t>
            </a:r>
          </a:p>
          <a:p>
            <a:pPr lvl="3"/>
            <a:r>
              <a:rPr lang="nl-NL" dirty="0" smtClean="0"/>
              <a:t>Vierde niveau</a:t>
            </a:r>
          </a:p>
          <a:p>
            <a:pPr lvl="4"/>
            <a:r>
              <a:rPr lang="nl-NL" dirty="0" smtClean="0"/>
              <a:t>Vijfde niveau</a:t>
            </a:r>
            <a:endParaRPr lang="nl-BE" dirty="0"/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sz="quarter" idx="3" hasCustomPrompt="1"/>
          </p:nvPr>
        </p:nvSpPr>
        <p:spPr>
          <a:xfrm>
            <a:off x="4824000" y="1350000"/>
            <a:ext cx="403920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dirty="0" smtClean="0"/>
              <a:t>Klik en typ de tekst</a:t>
            </a:r>
          </a:p>
        </p:txBody>
      </p:sp>
      <p:sp>
        <p:nvSpPr>
          <p:cNvPr id="6" name="Tijdelijke aanduiding voor inhoud 5"/>
          <p:cNvSpPr>
            <a:spLocks noGrp="1"/>
          </p:cNvSpPr>
          <p:nvPr>
            <p:ph sz="quarter" idx="4" hasCustomPrompt="1"/>
          </p:nvPr>
        </p:nvSpPr>
        <p:spPr>
          <a:xfrm>
            <a:off x="4824000" y="1991922"/>
            <a:ext cx="4039200" cy="37980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2000"/>
            </a:lvl3pPr>
            <a:lvl4pPr>
              <a:defRPr sz="1600"/>
            </a:lvl4pPr>
            <a:lvl5pPr marL="1584325" indent="-285750">
              <a:buFont typeface="Arial" pitchFamily="34" charset="0"/>
              <a:buChar char="-"/>
              <a:defRPr lang="nl-BE" sz="1600" kern="1200" dirty="0">
                <a:solidFill>
                  <a:srgbClr val="00407A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 dirty="0" smtClean="0"/>
              <a:t>Klik en typ de tekst</a:t>
            </a:r>
          </a:p>
          <a:p>
            <a:pPr lvl="1"/>
            <a:r>
              <a:rPr lang="nl-NL" dirty="0" smtClean="0"/>
              <a:t>Tweede niveau</a:t>
            </a:r>
          </a:p>
          <a:p>
            <a:pPr lvl="2"/>
            <a:r>
              <a:rPr lang="nl-NL" dirty="0" smtClean="0"/>
              <a:t>Derde niveau</a:t>
            </a:r>
          </a:p>
          <a:p>
            <a:pPr lvl="3"/>
            <a:r>
              <a:rPr lang="nl-NL" dirty="0" smtClean="0"/>
              <a:t>Vierde niveau</a:t>
            </a:r>
          </a:p>
          <a:p>
            <a:pPr lvl="4"/>
            <a:r>
              <a:rPr lang="nl-NL" dirty="0" smtClean="0"/>
              <a:t>Vijfde niveau</a:t>
            </a:r>
            <a:endParaRPr lang="nl-BE" dirty="0"/>
          </a:p>
        </p:txBody>
      </p:sp>
      <p:sp>
        <p:nvSpPr>
          <p:cNvPr id="7" name="Tijdelijke aanduiding voo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DDCD72-59EE-436D-B435-201699A5BB49}" type="datetimeFigureOut">
              <a:rPr lang="nl-BE" smtClean="0"/>
              <a:pPr/>
              <a:t>14/03/2017</a:t>
            </a:fld>
            <a:endParaRPr lang="nl-BE"/>
          </a:p>
        </p:txBody>
      </p:sp>
      <p:sp>
        <p:nvSpPr>
          <p:cNvPr id="8" name="Tijdelijke aanduiding voor voettekst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 dirty="0"/>
          </a:p>
        </p:txBody>
      </p:sp>
      <p:sp>
        <p:nvSpPr>
          <p:cNvPr id="9" name="Tijdelijke aanduiding voor dia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5D8031-C8E5-48F8-A3B6-81643B27A3AF}" type="slidenum">
              <a:rPr lang="nl-BE" smtClean="0"/>
              <a:pPr/>
              <a:t>‹#›</a:t>
            </a:fld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57645155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nl-NL" dirty="0" smtClean="0"/>
              <a:t>Klik en typ de titel</a:t>
            </a:r>
            <a:endParaRPr lang="nl-BE" dirty="0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DDCD72-59EE-436D-B435-201699A5BB49}" type="datetimeFigureOut">
              <a:rPr lang="nl-BE" smtClean="0"/>
              <a:pPr/>
              <a:t>14/03/2017</a:t>
            </a:fld>
            <a:endParaRPr lang="nl-BE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 dirty="0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5D8031-C8E5-48F8-A3B6-81643B27A3AF}" type="slidenum">
              <a:rPr lang="nl-BE" smtClean="0"/>
              <a:pPr/>
              <a:t>‹#›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41530836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DDCD72-59EE-436D-B435-201699A5BB49}" type="datetimeFigureOut">
              <a:rPr lang="nl-BE" smtClean="0"/>
              <a:pPr/>
              <a:t>14/03/2017</a:t>
            </a:fld>
            <a:endParaRPr lang="nl-BE"/>
          </a:p>
        </p:txBody>
      </p:sp>
      <p:sp>
        <p:nvSpPr>
          <p:cNvPr id="3" name="Tijdelijke aanduiding voor voetteks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5D8031-C8E5-48F8-A3B6-81643B27A3AF}" type="slidenum">
              <a:rPr lang="nl-BE" smtClean="0"/>
              <a:pPr/>
              <a:t>‹#›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17263130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3008313" cy="895100"/>
          </a:xfrm>
        </p:spPr>
        <p:txBody>
          <a:bodyPr anchor="t" anchorCtr="0"/>
          <a:lstStyle>
            <a:lvl1pPr algn="l">
              <a:defRPr sz="2000" b="1"/>
            </a:lvl1pPr>
          </a:lstStyle>
          <a:p>
            <a:r>
              <a:rPr lang="nl-NL" dirty="0" smtClean="0"/>
              <a:t>Klik en typ de titel</a:t>
            </a:r>
            <a:endParaRPr lang="nl-BE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 hasCustomPrompt="1"/>
          </p:nvPr>
        </p:nvSpPr>
        <p:spPr>
          <a:xfrm>
            <a:off x="3761909" y="540000"/>
            <a:ext cx="5105139" cy="5256000"/>
          </a:xfrm>
        </p:spPr>
        <p:txBody>
          <a:bodyPr/>
          <a:lstStyle>
            <a:lvl1pPr>
              <a:defRPr sz="2400"/>
            </a:lvl1pPr>
            <a:lvl2pPr>
              <a:defRPr sz="2400"/>
            </a:lvl2pPr>
            <a:lvl3pPr>
              <a:defRPr sz="2000"/>
            </a:lvl3pPr>
            <a:lvl4pPr>
              <a:defRPr sz="1600"/>
            </a:lvl4pPr>
            <a:lvl5pPr marL="1435100" indent="-228600">
              <a:buFont typeface="Arial" pitchFamily="34" charset="0"/>
              <a:buChar char="-"/>
              <a:tabLst/>
              <a:defRPr sz="1600">
                <a:solidFill>
                  <a:srgbClr val="00407A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 dirty="0" smtClean="0"/>
              <a:t>Klik en typ de tekst</a:t>
            </a:r>
          </a:p>
          <a:p>
            <a:pPr lvl="1"/>
            <a:r>
              <a:rPr lang="nl-NL" dirty="0" smtClean="0"/>
              <a:t>Tweede niveau</a:t>
            </a:r>
          </a:p>
          <a:p>
            <a:pPr lvl="2"/>
            <a:r>
              <a:rPr lang="nl-NL" dirty="0" smtClean="0"/>
              <a:t>Derde niveau</a:t>
            </a:r>
          </a:p>
          <a:p>
            <a:pPr lvl="3"/>
            <a:r>
              <a:rPr lang="nl-NL" dirty="0" smtClean="0"/>
              <a:t>Vierde niveau</a:t>
            </a:r>
          </a:p>
          <a:p>
            <a:pPr lvl="4"/>
            <a:r>
              <a:rPr lang="nl-NL" dirty="0" smtClean="0"/>
              <a:t>Vijfde niveau</a:t>
            </a:r>
            <a:endParaRPr lang="nl-BE" dirty="0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 hasCustomPrompt="1"/>
          </p:nvPr>
        </p:nvSpPr>
        <p:spPr>
          <a:xfrm>
            <a:off x="539552" y="1435101"/>
            <a:ext cx="3008313" cy="4356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 dirty="0" smtClean="0"/>
              <a:t>Klik en typ de tekst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DDCD72-59EE-436D-B435-201699A5BB49}" type="datetimeFigureOut">
              <a:rPr lang="nl-BE" smtClean="0"/>
              <a:pPr/>
              <a:t>14/03/2017</a:t>
            </a:fld>
            <a:endParaRPr lang="nl-BE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5D8031-C8E5-48F8-A3B6-81643B27A3AF}" type="slidenum">
              <a:rPr lang="nl-BE" smtClean="0"/>
              <a:pPr/>
              <a:t>‹#›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14087360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540000" y="4788000"/>
            <a:ext cx="8334000" cy="540000"/>
          </a:xfrm>
        </p:spPr>
        <p:txBody>
          <a:bodyPr anchor="t" anchorCtr="0">
            <a:noAutofit/>
          </a:bodyPr>
          <a:lstStyle>
            <a:lvl1pPr algn="l">
              <a:defRPr sz="2000" b="1"/>
            </a:lvl1pPr>
          </a:lstStyle>
          <a:p>
            <a:r>
              <a:rPr lang="nl-NL" dirty="0" smtClean="0"/>
              <a:t>Klik en typ de tekst</a:t>
            </a:r>
            <a:endParaRPr lang="nl-BE" dirty="0"/>
          </a:p>
        </p:txBody>
      </p:sp>
      <p:sp>
        <p:nvSpPr>
          <p:cNvPr id="3" name="Tijdelijke aanduiding voor afbeelding 2"/>
          <p:cNvSpPr>
            <a:spLocks noGrp="1"/>
          </p:cNvSpPr>
          <p:nvPr>
            <p:ph type="pic" idx="1"/>
          </p:nvPr>
        </p:nvSpPr>
        <p:spPr>
          <a:xfrm>
            <a:off x="540000" y="540000"/>
            <a:ext cx="83340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nl-NL" smtClean="0"/>
              <a:t>Klik op het pictogram als u een afbeelding wilt toevoegen</a:t>
            </a:r>
            <a:endParaRPr lang="nl-BE" dirty="0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 hasCustomPrompt="1"/>
          </p:nvPr>
        </p:nvSpPr>
        <p:spPr>
          <a:xfrm>
            <a:off x="540000" y="5445224"/>
            <a:ext cx="8334000" cy="360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 dirty="0" smtClean="0"/>
              <a:t>Klik en typ de tekst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>
          <a:xfrm>
            <a:off x="540000" y="6048000"/>
            <a:ext cx="936000" cy="288000"/>
          </a:xfrm>
        </p:spPr>
        <p:txBody>
          <a:bodyPr/>
          <a:lstStyle/>
          <a:p>
            <a:fld id="{C4DDCD72-59EE-436D-B435-201699A5BB49}" type="datetimeFigureOut">
              <a:rPr lang="nl-BE" smtClean="0"/>
              <a:pPr/>
              <a:t>14/03/2017</a:t>
            </a:fld>
            <a:endParaRPr lang="nl-BE" dirty="0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5D8031-C8E5-48F8-A3B6-81643B27A3AF}" type="slidenum">
              <a:rPr lang="nl-BE" smtClean="0"/>
              <a:pPr/>
              <a:t>‹#›</a:t>
            </a:fld>
            <a:endParaRPr lang="nl-BE" dirty="0"/>
          </a:p>
        </p:txBody>
      </p:sp>
      <p:sp>
        <p:nvSpPr>
          <p:cNvPr id="8" name="Tijdelijke aanduiding voor voettekst 3"/>
          <p:cNvSpPr>
            <a:spLocks noGrp="1"/>
          </p:cNvSpPr>
          <p:nvPr>
            <p:ph type="ftr" sz="quarter" idx="11"/>
          </p:nvPr>
        </p:nvSpPr>
        <p:spPr>
          <a:xfrm>
            <a:off x="1566000" y="6048000"/>
            <a:ext cx="1980000" cy="288000"/>
          </a:xfrm>
        </p:spPr>
        <p:txBody>
          <a:bodyPr/>
          <a:lstStyle/>
          <a:p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476553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DDCD72-59EE-436D-B435-201699A5BB49}" type="datetimeFigureOut">
              <a:rPr lang="nl-BE" smtClean="0"/>
              <a:pPr/>
              <a:t>14/03/2017</a:t>
            </a:fld>
            <a:endParaRPr lang="nl-BE"/>
          </a:p>
        </p:txBody>
      </p:sp>
      <p:sp>
        <p:nvSpPr>
          <p:cNvPr id="3" name="Tijdelijke aanduiding voor voetteks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5D8031-C8E5-48F8-A3B6-81643B27A3AF}" type="slidenum">
              <a:rPr lang="nl-BE" smtClean="0"/>
              <a:pPr/>
              <a:t>‹#›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387729899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baseline="0">
                <a:solidFill>
                  <a:srgbClr val="52BDEC"/>
                </a:solidFill>
              </a:defRPr>
            </a:lvl1pPr>
          </a:lstStyle>
          <a:p>
            <a:r>
              <a:rPr lang="nl-NL" dirty="0" smtClean="0"/>
              <a:t>Klik en typ de titel</a:t>
            </a:r>
            <a:endParaRPr lang="nl-BE" dirty="0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DDCD72-59EE-436D-B435-201699A5BB49}" type="datetimeFigureOut">
              <a:rPr lang="nl-BE" smtClean="0"/>
              <a:pPr/>
              <a:t>14/03/2017</a:t>
            </a:fld>
            <a:endParaRPr lang="nl-BE" dirty="0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 dirty="0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5D8031-C8E5-48F8-A3B6-81643B27A3AF}" type="slidenum">
              <a:rPr lang="nl-BE" smtClean="0"/>
              <a:pPr/>
              <a:t>‹#›</a:t>
            </a:fld>
            <a:endParaRPr lang="nl-BE" dirty="0"/>
          </a:p>
        </p:txBody>
      </p:sp>
      <p:sp>
        <p:nvSpPr>
          <p:cNvPr id="6" name="Tijdelijke aanduiding voor tekst 2"/>
          <p:cNvSpPr>
            <a:spLocks noGrp="1"/>
          </p:cNvSpPr>
          <p:nvPr>
            <p:ph idx="1" hasCustomPrompt="1"/>
          </p:nvPr>
        </p:nvSpPr>
        <p:spPr>
          <a:xfrm>
            <a:off x="540000" y="1349999"/>
            <a:ext cx="8334000" cy="44280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>
              <a:defRPr/>
            </a:lvl1pPr>
          </a:lstStyle>
          <a:p>
            <a:pPr lvl="0"/>
            <a:r>
              <a:rPr lang="nl-NL" dirty="0" smtClean="0"/>
              <a:t>Klik en typ de tekst</a:t>
            </a:r>
          </a:p>
          <a:p>
            <a:pPr lvl="1"/>
            <a:r>
              <a:rPr lang="nl-NL" dirty="0" smtClean="0"/>
              <a:t>Tweede niveau</a:t>
            </a:r>
          </a:p>
          <a:p>
            <a:pPr lvl="2"/>
            <a:r>
              <a:rPr lang="nl-NL" dirty="0" smtClean="0"/>
              <a:t>Derde niveau</a:t>
            </a:r>
          </a:p>
          <a:p>
            <a:pPr lvl="3"/>
            <a:r>
              <a:rPr lang="nl-NL" dirty="0" smtClean="0"/>
              <a:t>Vierde niveau</a:t>
            </a:r>
          </a:p>
          <a:p>
            <a:pPr lvl="4"/>
            <a:r>
              <a:rPr lang="nl-NL" dirty="0" smtClean="0"/>
              <a:t>Vijfde niveau</a:t>
            </a:r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2722231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DDCD72-59EE-436D-B435-201699A5BB49}" type="datetimeFigureOut">
              <a:rPr lang="nl-BE" smtClean="0"/>
              <a:pPr/>
              <a:t>14/03/2017</a:t>
            </a:fld>
            <a:endParaRPr lang="nl-BE"/>
          </a:p>
        </p:txBody>
      </p:sp>
      <p:sp>
        <p:nvSpPr>
          <p:cNvPr id="3" name="Tijdelijke aanduiding voor voetteks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5D8031-C8E5-48F8-A3B6-81643B27A3AF}" type="slidenum">
              <a:rPr lang="nl-BE" smtClean="0"/>
              <a:pPr/>
              <a:t>‹#›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70580592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baseline="0">
                <a:solidFill>
                  <a:srgbClr val="52BDEC"/>
                </a:solidFill>
              </a:defRPr>
            </a:lvl1pPr>
          </a:lstStyle>
          <a:p>
            <a:r>
              <a:rPr lang="nl-NL" dirty="0" smtClean="0"/>
              <a:t>Klik en typ de titel</a:t>
            </a:r>
            <a:endParaRPr lang="nl-BE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sz="half" idx="1" hasCustomPrompt="1"/>
          </p:nvPr>
        </p:nvSpPr>
        <p:spPr>
          <a:xfrm>
            <a:off x="540000" y="1350000"/>
            <a:ext cx="4038600" cy="4428000"/>
          </a:xfrm>
        </p:spPr>
        <p:txBody>
          <a:bodyPr/>
          <a:lstStyle>
            <a:lvl1pPr>
              <a:defRPr sz="2400"/>
            </a:lvl1pPr>
            <a:lvl2pPr>
              <a:defRPr sz="2400"/>
            </a:lvl2pPr>
            <a:lvl3pPr>
              <a:defRPr sz="2000"/>
            </a:lvl3pPr>
            <a:lvl4pPr>
              <a:defRPr sz="1600"/>
            </a:lvl4pPr>
            <a:lvl5pPr marL="1435100" indent="-228600">
              <a:buFont typeface="Arial" pitchFamily="34" charset="0"/>
              <a:buChar char="-"/>
              <a:defRPr sz="1600">
                <a:solidFill>
                  <a:srgbClr val="00407A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 dirty="0" smtClean="0"/>
              <a:t>Klik en typ de tekst</a:t>
            </a:r>
          </a:p>
          <a:p>
            <a:pPr lvl="1"/>
            <a:r>
              <a:rPr lang="nl-NL" dirty="0" smtClean="0"/>
              <a:t>Tweede niveau</a:t>
            </a:r>
          </a:p>
          <a:p>
            <a:pPr lvl="2"/>
            <a:r>
              <a:rPr lang="nl-NL" dirty="0" smtClean="0"/>
              <a:t>Derde niveau</a:t>
            </a:r>
          </a:p>
          <a:p>
            <a:pPr lvl="3"/>
            <a:r>
              <a:rPr lang="nl-NL" dirty="0" smtClean="0"/>
              <a:t>Vierde niveau</a:t>
            </a:r>
          </a:p>
          <a:p>
            <a:pPr lvl="4"/>
            <a:r>
              <a:rPr lang="nl-NL" dirty="0" smtClean="0"/>
              <a:t>Vijfde niveau</a:t>
            </a:r>
            <a:endParaRPr lang="nl-BE" dirty="0"/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 hasCustomPrompt="1"/>
          </p:nvPr>
        </p:nvSpPr>
        <p:spPr>
          <a:xfrm>
            <a:off x="4835400" y="1350000"/>
            <a:ext cx="4038600" cy="4428000"/>
          </a:xfrm>
        </p:spPr>
        <p:txBody>
          <a:bodyPr/>
          <a:lstStyle>
            <a:lvl1pPr>
              <a:defRPr sz="24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 marL="1435100" indent="-228600">
              <a:buFont typeface="Arial" pitchFamily="34" charset="0"/>
              <a:buChar char="-"/>
              <a:defRPr sz="1600">
                <a:solidFill>
                  <a:srgbClr val="00407A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 dirty="0" smtClean="0"/>
              <a:t>Klik en typ de tekst</a:t>
            </a:r>
          </a:p>
          <a:p>
            <a:pPr lvl="1"/>
            <a:r>
              <a:rPr lang="nl-NL" dirty="0" smtClean="0"/>
              <a:t>Tweede niveau</a:t>
            </a:r>
          </a:p>
          <a:p>
            <a:pPr lvl="2"/>
            <a:r>
              <a:rPr lang="nl-NL" dirty="0" smtClean="0"/>
              <a:t>Derde niveau</a:t>
            </a:r>
          </a:p>
          <a:p>
            <a:pPr lvl="3"/>
            <a:r>
              <a:rPr lang="nl-NL" dirty="0" smtClean="0"/>
              <a:t>Vierde niveau</a:t>
            </a:r>
          </a:p>
          <a:p>
            <a:pPr lvl="4"/>
            <a:r>
              <a:rPr lang="nl-NL" dirty="0" smtClean="0"/>
              <a:t>Vijfde niveau</a:t>
            </a:r>
            <a:endParaRPr lang="nl-BE" dirty="0"/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DDCD72-59EE-436D-B435-201699A5BB49}" type="datetimeFigureOut">
              <a:rPr lang="nl-BE" smtClean="0"/>
              <a:pPr/>
              <a:t>14/03/2017</a:t>
            </a:fld>
            <a:endParaRPr lang="nl-BE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5D8031-C8E5-48F8-A3B6-81643B27A3AF}" type="slidenum">
              <a:rPr lang="nl-BE" smtClean="0"/>
              <a:pPr/>
              <a:t>‹#›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419803012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nl-NL" dirty="0" smtClean="0"/>
              <a:t>Klik en typ de titel</a:t>
            </a:r>
            <a:endParaRPr lang="nl-BE" dirty="0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 hasCustomPrompt="1"/>
          </p:nvPr>
        </p:nvSpPr>
        <p:spPr>
          <a:xfrm>
            <a:off x="540000" y="1350000"/>
            <a:ext cx="404018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rgbClr val="00407A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dirty="0" smtClean="0"/>
              <a:t>Klik en typ de tekst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 hasCustomPrompt="1"/>
          </p:nvPr>
        </p:nvSpPr>
        <p:spPr>
          <a:xfrm>
            <a:off x="540000" y="1991922"/>
            <a:ext cx="4040188" cy="37980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2000"/>
            </a:lvl3pPr>
            <a:lvl4pPr>
              <a:defRPr sz="1600"/>
            </a:lvl4pPr>
            <a:lvl5pPr marL="1435100" indent="-180000">
              <a:buFont typeface="Arial" pitchFamily="34" charset="0"/>
              <a:buChar char="-"/>
              <a:defRPr sz="1600">
                <a:solidFill>
                  <a:srgbClr val="00407A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 dirty="0" smtClean="0"/>
              <a:t>Klik en typ de tekst</a:t>
            </a:r>
          </a:p>
          <a:p>
            <a:pPr lvl="1"/>
            <a:r>
              <a:rPr lang="nl-NL" dirty="0" smtClean="0"/>
              <a:t>Tweede niveau</a:t>
            </a:r>
          </a:p>
          <a:p>
            <a:pPr lvl="2"/>
            <a:r>
              <a:rPr lang="nl-NL" dirty="0" smtClean="0"/>
              <a:t>Derde niveau</a:t>
            </a:r>
          </a:p>
          <a:p>
            <a:pPr lvl="3"/>
            <a:r>
              <a:rPr lang="nl-NL" dirty="0" smtClean="0"/>
              <a:t>Vierde niveau</a:t>
            </a:r>
          </a:p>
          <a:p>
            <a:pPr lvl="4"/>
            <a:r>
              <a:rPr lang="nl-NL" dirty="0" smtClean="0"/>
              <a:t>Vijfde niveau</a:t>
            </a:r>
            <a:endParaRPr lang="nl-BE" dirty="0"/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sz="quarter" idx="3" hasCustomPrompt="1"/>
          </p:nvPr>
        </p:nvSpPr>
        <p:spPr>
          <a:xfrm>
            <a:off x="4824000" y="1350000"/>
            <a:ext cx="403920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dirty="0" smtClean="0"/>
              <a:t>Klik en typ de tekst</a:t>
            </a:r>
          </a:p>
        </p:txBody>
      </p:sp>
      <p:sp>
        <p:nvSpPr>
          <p:cNvPr id="6" name="Tijdelijke aanduiding voor inhoud 5"/>
          <p:cNvSpPr>
            <a:spLocks noGrp="1"/>
          </p:cNvSpPr>
          <p:nvPr>
            <p:ph sz="quarter" idx="4" hasCustomPrompt="1"/>
          </p:nvPr>
        </p:nvSpPr>
        <p:spPr>
          <a:xfrm>
            <a:off x="4824000" y="1991922"/>
            <a:ext cx="4039200" cy="37980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2000"/>
            </a:lvl3pPr>
            <a:lvl4pPr>
              <a:defRPr sz="1600"/>
            </a:lvl4pPr>
            <a:lvl5pPr marL="1584325" indent="-285750">
              <a:buFont typeface="Arial" pitchFamily="34" charset="0"/>
              <a:buChar char="-"/>
              <a:defRPr lang="nl-BE" sz="1600" kern="1200" dirty="0">
                <a:solidFill>
                  <a:srgbClr val="00407A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 dirty="0" smtClean="0"/>
              <a:t>Klik en typ de tekst</a:t>
            </a:r>
          </a:p>
          <a:p>
            <a:pPr lvl="1"/>
            <a:r>
              <a:rPr lang="nl-NL" dirty="0" smtClean="0"/>
              <a:t>Tweede niveau</a:t>
            </a:r>
          </a:p>
          <a:p>
            <a:pPr lvl="2"/>
            <a:r>
              <a:rPr lang="nl-NL" dirty="0" smtClean="0"/>
              <a:t>Derde niveau</a:t>
            </a:r>
          </a:p>
          <a:p>
            <a:pPr lvl="3"/>
            <a:r>
              <a:rPr lang="nl-NL" dirty="0" smtClean="0"/>
              <a:t>Vierde niveau</a:t>
            </a:r>
          </a:p>
          <a:p>
            <a:pPr lvl="4"/>
            <a:r>
              <a:rPr lang="nl-NL" dirty="0" smtClean="0"/>
              <a:t>Vijfde niveau</a:t>
            </a:r>
            <a:endParaRPr lang="nl-BE" dirty="0"/>
          </a:p>
        </p:txBody>
      </p:sp>
      <p:sp>
        <p:nvSpPr>
          <p:cNvPr id="7" name="Tijdelijke aanduiding voo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DDCD72-59EE-436D-B435-201699A5BB49}" type="datetimeFigureOut">
              <a:rPr lang="nl-BE" smtClean="0"/>
              <a:pPr/>
              <a:t>14/03/2017</a:t>
            </a:fld>
            <a:endParaRPr lang="nl-BE"/>
          </a:p>
        </p:txBody>
      </p:sp>
      <p:sp>
        <p:nvSpPr>
          <p:cNvPr id="8" name="Tijdelijke aanduiding voor voettekst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 dirty="0"/>
          </a:p>
        </p:txBody>
      </p:sp>
      <p:sp>
        <p:nvSpPr>
          <p:cNvPr id="9" name="Tijdelijke aanduiding voor dia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5D8031-C8E5-48F8-A3B6-81643B27A3AF}" type="slidenum">
              <a:rPr lang="nl-BE" smtClean="0"/>
              <a:pPr/>
              <a:t>‹#›</a:t>
            </a:fld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43782090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nl-NL" dirty="0" smtClean="0"/>
              <a:t>Klik en typ de titel</a:t>
            </a:r>
            <a:endParaRPr lang="nl-BE" dirty="0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DDCD72-59EE-436D-B435-201699A5BB49}" type="datetimeFigureOut">
              <a:rPr lang="nl-BE" smtClean="0"/>
              <a:pPr/>
              <a:t>14/03/2017</a:t>
            </a:fld>
            <a:endParaRPr lang="nl-BE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 dirty="0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5D8031-C8E5-48F8-A3B6-81643B27A3AF}" type="slidenum">
              <a:rPr lang="nl-BE" smtClean="0"/>
              <a:pPr/>
              <a:t>‹#›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416182241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DDCD72-59EE-436D-B435-201699A5BB49}" type="datetimeFigureOut">
              <a:rPr lang="nl-BE" smtClean="0"/>
              <a:pPr/>
              <a:t>14/03/2017</a:t>
            </a:fld>
            <a:endParaRPr lang="nl-BE"/>
          </a:p>
        </p:txBody>
      </p:sp>
      <p:sp>
        <p:nvSpPr>
          <p:cNvPr id="3" name="Tijdelijke aanduiding voor voetteks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5D8031-C8E5-48F8-A3B6-81643B27A3AF}" type="slidenum">
              <a:rPr lang="nl-BE" smtClean="0"/>
              <a:pPr/>
              <a:t>‹#›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168905920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3008313" cy="895100"/>
          </a:xfrm>
        </p:spPr>
        <p:txBody>
          <a:bodyPr anchor="t" anchorCtr="0"/>
          <a:lstStyle>
            <a:lvl1pPr algn="l">
              <a:defRPr sz="2000" b="1"/>
            </a:lvl1pPr>
          </a:lstStyle>
          <a:p>
            <a:r>
              <a:rPr lang="nl-NL" dirty="0" smtClean="0"/>
              <a:t>Klik en typ de titel</a:t>
            </a:r>
            <a:endParaRPr lang="nl-BE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 hasCustomPrompt="1"/>
          </p:nvPr>
        </p:nvSpPr>
        <p:spPr>
          <a:xfrm>
            <a:off x="3761909" y="540000"/>
            <a:ext cx="5105139" cy="5256000"/>
          </a:xfrm>
        </p:spPr>
        <p:txBody>
          <a:bodyPr/>
          <a:lstStyle>
            <a:lvl1pPr>
              <a:defRPr sz="2400"/>
            </a:lvl1pPr>
            <a:lvl2pPr>
              <a:defRPr sz="2400"/>
            </a:lvl2pPr>
            <a:lvl3pPr>
              <a:defRPr sz="2000"/>
            </a:lvl3pPr>
            <a:lvl4pPr>
              <a:defRPr sz="1600"/>
            </a:lvl4pPr>
            <a:lvl5pPr marL="1435100" indent="-228600">
              <a:buFont typeface="Arial" pitchFamily="34" charset="0"/>
              <a:buChar char="-"/>
              <a:tabLst/>
              <a:defRPr sz="1600">
                <a:solidFill>
                  <a:srgbClr val="00407A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 dirty="0" smtClean="0"/>
              <a:t>Klik en typ de tekst</a:t>
            </a:r>
          </a:p>
          <a:p>
            <a:pPr lvl="1"/>
            <a:r>
              <a:rPr lang="nl-NL" dirty="0" smtClean="0"/>
              <a:t>Tweede niveau</a:t>
            </a:r>
          </a:p>
          <a:p>
            <a:pPr lvl="2"/>
            <a:r>
              <a:rPr lang="nl-NL" dirty="0" smtClean="0"/>
              <a:t>Derde niveau</a:t>
            </a:r>
          </a:p>
          <a:p>
            <a:pPr lvl="3"/>
            <a:r>
              <a:rPr lang="nl-NL" dirty="0" smtClean="0"/>
              <a:t>Vierde niveau</a:t>
            </a:r>
          </a:p>
          <a:p>
            <a:pPr lvl="4"/>
            <a:r>
              <a:rPr lang="nl-NL" dirty="0" smtClean="0"/>
              <a:t>Vijfde niveau</a:t>
            </a:r>
            <a:endParaRPr lang="nl-BE" dirty="0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 hasCustomPrompt="1"/>
          </p:nvPr>
        </p:nvSpPr>
        <p:spPr>
          <a:xfrm>
            <a:off x="539552" y="1435101"/>
            <a:ext cx="3008313" cy="4356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 dirty="0" smtClean="0"/>
              <a:t>Klik en typ de tekst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DDCD72-59EE-436D-B435-201699A5BB49}" type="datetimeFigureOut">
              <a:rPr lang="nl-BE" smtClean="0"/>
              <a:pPr/>
              <a:t>14/03/2017</a:t>
            </a:fld>
            <a:endParaRPr lang="nl-BE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5D8031-C8E5-48F8-A3B6-81643B27A3AF}" type="slidenum">
              <a:rPr lang="nl-BE" smtClean="0"/>
              <a:pPr/>
              <a:t>‹#›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20635283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540000" y="4788000"/>
            <a:ext cx="8334000" cy="540000"/>
          </a:xfrm>
        </p:spPr>
        <p:txBody>
          <a:bodyPr anchor="t" anchorCtr="0">
            <a:noAutofit/>
          </a:bodyPr>
          <a:lstStyle>
            <a:lvl1pPr algn="l">
              <a:defRPr sz="2000" b="1"/>
            </a:lvl1pPr>
          </a:lstStyle>
          <a:p>
            <a:r>
              <a:rPr lang="nl-NL" dirty="0" smtClean="0"/>
              <a:t>Klik en typ de tekst</a:t>
            </a:r>
            <a:endParaRPr lang="nl-BE" dirty="0"/>
          </a:p>
        </p:txBody>
      </p:sp>
      <p:sp>
        <p:nvSpPr>
          <p:cNvPr id="3" name="Tijdelijke aanduiding voor afbeelding 2"/>
          <p:cNvSpPr>
            <a:spLocks noGrp="1"/>
          </p:cNvSpPr>
          <p:nvPr>
            <p:ph type="pic" idx="1"/>
          </p:nvPr>
        </p:nvSpPr>
        <p:spPr>
          <a:xfrm>
            <a:off x="540000" y="540000"/>
            <a:ext cx="83340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nl-NL" smtClean="0"/>
              <a:t>Klik op het pictogram als u een afbeelding wilt toevoegen</a:t>
            </a:r>
            <a:endParaRPr lang="nl-BE" dirty="0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 hasCustomPrompt="1"/>
          </p:nvPr>
        </p:nvSpPr>
        <p:spPr>
          <a:xfrm>
            <a:off x="540000" y="5445224"/>
            <a:ext cx="8334000" cy="360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 dirty="0" smtClean="0"/>
              <a:t>Klik en typ de tekst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>
          <a:xfrm>
            <a:off x="540000" y="6048000"/>
            <a:ext cx="936000" cy="288000"/>
          </a:xfrm>
        </p:spPr>
        <p:txBody>
          <a:bodyPr/>
          <a:lstStyle/>
          <a:p>
            <a:fld id="{C4DDCD72-59EE-436D-B435-201699A5BB49}" type="datetimeFigureOut">
              <a:rPr lang="nl-BE" smtClean="0"/>
              <a:pPr/>
              <a:t>14/03/2017</a:t>
            </a:fld>
            <a:endParaRPr lang="nl-BE" dirty="0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5D8031-C8E5-48F8-A3B6-81643B27A3AF}" type="slidenum">
              <a:rPr lang="nl-BE" smtClean="0"/>
              <a:pPr/>
              <a:t>‹#›</a:t>
            </a:fld>
            <a:endParaRPr lang="nl-BE" dirty="0"/>
          </a:p>
        </p:txBody>
      </p:sp>
      <p:sp>
        <p:nvSpPr>
          <p:cNvPr id="8" name="Tijdelijke aanduiding voor voettekst 3"/>
          <p:cNvSpPr>
            <a:spLocks noGrp="1"/>
          </p:cNvSpPr>
          <p:nvPr>
            <p:ph type="ftr" sz="quarter" idx="11"/>
          </p:nvPr>
        </p:nvSpPr>
        <p:spPr>
          <a:xfrm>
            <a:off x="1566000" y="6048000"/>
            <a:ext cx="1980000" cy="288000"/>
          </a:xfrm>
        </p:spPr>
        <p:txBody>
          <a:bodyPr/>
          <a:lstStyle/>
          <a:p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402426328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.xml"/><Relationship Id="rId3" Type="http://schemas.openxmlformats.org/officeDocument/2006/relationships/slideLayout" Target="../slideLayouts/slideLayout17.xml"/><Relationship Id="rId7" Type="http://schemas.openxmlformats.org/officeDocument/2006/relationships/slideLayout" Target="../slideLayouts/slideLayout21.xml"/><Relationship Id="rId12" Type="http://schemas.openxmlformats.org/officeDocument/2006/relationships/image" Target="../media/image1.png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11" Type="http://schemas.openxmlformats.org/officeDocument/2006/relationships/image" Target="../media/image6.png"/><Relationship Id="rId5" Type="http://schemas.openxmlformats.org/officeDocument/2006/relationships/slideLayout" Target="../slideLayouts/slideLayout19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18.xml"/><Relationship Id="rId9" Type="http://schemas.openxmlformats.org/officeDocument/2006/relationships/slideLayout" Target="../slideLayouts/slideLayout23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6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5" Type="http://schemas.openxmlformats.org/officeDocument/2006/relationships/image" Target="../media/image1.png"/><Relationship Id="rId4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27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5.xml"/><Relationship Id="rId3" Type="http://schemas.openxmlformats.org/officeDocument/2006/relationships/slideLayout" Target="../slideLayouts/slideLayout30.xml"/><Relationship Id="rId7" Type="http://schemas.openxmlformats.org/officeDocument/2006/relationships/slideLayout" Target="../slideLayouts/slideLayout34.xml"/><Relationship Id="rId2" Type="http://schemas.openxmlformats.org/officeDocument/2006/relationships/slideLayout" Target="../slideLayouts/slideLayout29.xml"/><Relationship Id="rId1" Type="http://schemas.openxmlformats.org/officeDocument/2006/relationships/slideLayout" Target="../slideLayouts/slideLayout28.xml"/><Relationship Id="rId6" Type="http://schemas.openxmlformats.org/officeDocument/2006/relationships/slideLayout" Target="../slideLayouts/slideLayout33.xml"/><Relationship Id="rId11" Type="http://schemas.openxmlformats.org/officeDocument/2006/relationships/image" Target="../media/image8.png"/><Relationship Id="rId5" Type="http://schemas.openxmlformats.org/officeDocument/2006/relationships/slideLayout" Target="../slideLayouts/slideLayout32.xml"/><Relationship Id="rId10" Type="http://schemas.openxmlformats.org/officeDocument/2006/relationships/theme" Target="../theme/theme5.xml"/><Relationship Id="rId4" Type="http://schemas.openxmlformats.org/officeDocument/2006/relationships/slideLayout" Target="../slideLayouts/slideLayout31.xml"/><Relationship Id="rId9" Type="http://schemas.openxmlformats.org/officeDocument/2006/relationships/slideLayout" Target="../slideLayouts/slideLayout36.xml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theme" Target="../theme/theme6.xml"/><Relationship Id="rId1" Type="http://schemas.openxmlformats.org/officeDocument/2006/relationships/slideLayout" Target="../slideLayouts/slideLayout37.xml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theme" Target="../theme/theme7.xml"/><Relationship Id="rId2" Type="http://schemas.openxmlformats.org/officeDocument/2006/relationships/slideLayout" Target="../slideLayouts/slideLayout39.xml"/><Relationship Id="rId1" Type="http://schemas.openxmlformats.org/officeDocument/2006/relationships/slideLayout" Target="../slideLayouts/slideLayout38.xml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18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/>
          <p:cNvSpPr>
            <a:spLocks noGrp="1"/>
          </p:cNvSpPr>
          <p:nvPr>
            <p:ph type="title"/>
          </p:nvPr>
        </p:nvSpPr>
        <p:spPr>
          <a:xfrm>
            <a:off x="540000" y="180000"/>
            <a:ext cx="8334000" cy="900000"/>
          </a:xfrm>
          <a:prstGeom prst="rect">
            <a:avLst/>
          </a:prstGeom>
        </p:spPr>
        <p:txBody>
          <a:bodyPr vert="horz" lIns="0" tIns="0" rIns="0" bIns="0" rtlCol="0" anchor="b" anchorCtr="0">
            <a:normAutofit/>
          </a:bodyPr>
          <a:lstStyle/>
          <a:p>
            <a:r>
              <a:rPr lang="nl-NL" dirty="0" smtClean="0"/>
              <a:t>Klik en typ de titel</a:t>
            </a:r>
            <a:endParaRPr lang="nl-BE" dirty="0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540000" y="1349999"/>
            <a:ext cx="8334000" cy="44280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nl-NL" dirty="0" smtClean="0"/>
              <a:t>Klik en typ de tekst</a:t>
            </a:r>
          </a:p>
          <a:p>
            <a:pPr lvl="1"/>
            <a:r>
              <a:rPr lang="nl-NL" dirty="0" smtClean="0"/>
              <a:t>Tweede niveau</a:t>
            </a:r>
          </a:p>
          <a:p>
            <a:pPr lvl="2"/>
            <a:r>
              <a:rPr lang="nl-NL" dirty="0" smtClean="0"/>
              <a:t>Derde niveau</a:t>
            </a:r>
          </a:p>
          <a:p>
            <a:pPr lvl="3"/>
            <a:r>
              <a:rPr lang="nl-NL" dirty="0" smtClean="0"/>
              <a:t>Vierde niveau</a:t>
            </a:r>
          </a:p>
          <a:p>
            <a:pPr lvl="4"/>
            <a:r>
              <a:rPr lang="nl-NL" dirty="0" smtClean="0"/>
              <a:t>Vijfde niveau</a:t>
            </a:r>
            <a:endParaRPr lang="nl-BE" dirty="0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2"/>
          </p:nvPr>
        </p:nvSpPr>
        <p:spPr>
          <a:xfrm>
            <a:off x="539552" y="6048000"/>
            <a:ext cx="936000" cy="288000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1000">
                <a:solidFill>
                  <a:srgbClr val="00407A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C4DDCD72-59EE-436D-B435-201699A5BB49}" type="datetimeFigureOut">
              <a:rPr lang="nl-BE" smtClean="0"/>
              <a:pPr/>
              <a:t>14/03/2017</a:t>
            </a:fld>
            <a:endParaRPr lang="nl-BE" dirty="0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3"/>
          </p:nvPr>
        </p:nvSpPr>
        <p:spPr>
          <a:xfrm>
            <a:off x="1566000" y="6048000"/>
            <a:ext cx="1980000" cy="288000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ctr">
              <a:defRPr sz="1000">
                <a:solidFill>
                  <a:srgbClr val="00407A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endParaRPr lang="nl-BE" dirty="0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3636000" y="6048000"/>
            <a:ext cx="936000" cy="288000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r">
              <a:defRPr sz="1000">
                <a:solidFill>
                  <a:srgbClr val="00407A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F35D8031-C8E5-48F8-A3B6-81643B27A3AF}" type="slidenum">
              <a:rPr lang="nl-BE" smtClean="0"/>
              <a:pPr/>
              <a:t>‹#›</a:t>
            </a:fld>
            <a:endParaRPr lang="nl-BE" dirty="0"/>
          </a:p>
        </p:txBody>
      </p:sp>
      <p:sp>
        <p:nvSpPr>
          <p:cNvPr id="7" name="Rechthoek 6"/>
          <p:cNvSpPr/>
          <p:nvPr/>
        </p:nvSpPr>
        <p:spPr>
          <a:xfrm>
            <a:off x="0" y="6372000"/>
            <a:ext cx="9144000" cy="486000"/>
          </a:xfrm>
          <a:prstGeom prst="rect">
            <a:avLst/>
          </a:prstGeom>
          <a:gradFill flip="none" rotWithShape="1">
            <a:gsLst>
              <a:gs pos="100000">
                <a:srgbClr val="116E8A"/>
              </a:gs>
              <a:gs pos="100000">
                <a:srgbClr val="116E8A"/>
              </a:gs>
              <a:gs pos="100000">
                <a:srgbClr val="116E8A"/>
              </a:gs>
              <a:gs pos="100000">
                <a:srgbClr val="116E8A"/>
              </a:gs>
              <a:gs pos="100000">
                <a:srgbClr val="116E8A"/>
              </a:gs>
              <a:gs pos="100000">
                <a:srgbClr val="177E9D"/>
              </a:gs>
              <a:gs pos="100000">
                <a:srgbClr val="116E8A"/>
              </a:gs>
              <a:gs pos="100000">
                <a:schemeClr val="accent1">
                  <a:tint val="44500"/>
                  <a:satMod val="160000"/>
                </a:schemeClr>
              </a:gs>
              <a:gs pos="0">
                <a:srgbClr val="1D8DB0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nl-BE"/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60892" y="5930243"/>
            <a:ext cx="1513565" cy="811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62150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709" r:id="rId2"/>
    <p:sldLayoutId id="2147483698" r:id="rId3"/>
    <p:sldLayoutId id="2147483692" r:id="rId4"/>
    <p:sldLayoutId id="2147483693" r:id="rId5"/>
    <p:sldLayoutId id="2147483694" r:id="rId6"/>
    <p:sldLayoutId id="2147483695" r:id="rId7"/>
    <p:sldLayoutId id="2147483696" r:id="rId8"/>
    <p:sldLayoutId id="2147483697" r:id="rId9"/>
    <p:sldLayoutId id="2147483723" r:id="rId10"/>
    <p:sldLayoutId id="2147483726" r:id="rId11"/>
    <p:sldLayoutId id="2147483727" r:id="rId12"/>
    <p:sldLayoutId id="2147483747" r:id="rId13"/>
    <p:sldLayoutId id="2147483748" r:id="rId1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spcBef>
          <a:spcPct val="0"/>
        </a:spcBef>
        <a:buNone/>
        <a:defRPr sz="3600" kern="1200" baseline="0">
          <a:solidFill>
            <a:srgbClr val="52BDEC"/>
          </a:solidFill>
          <a:latin typeface="Arial" pitchFamily="34" charset="0"/>
          <a:ea typeface="+mj-ea"/>
          <a:cs typeface="Arial" pitchFamily="34" charset="0"/>
        </a:defRPr>
      </a:lvl1pPr>
    </p:titleStyle>
    <p:bodyStyle>
      <a:lvl1pPr marL="360000" indent="-360000" algn="l" defTabSz="914400" rtl="0" eaLnBrk="1" latinLnBrk="0" hangingPunct="1">
        <a:spcBef>
          <a:spcPts val="580"/>
        </a:spcBef>
        <a:buSzPct val="110000"/>
        <a:buFont typeface="Arial" pitchFamily="34" charset="0"/>
        <a:buChar char="•"/>
        <a:defRPr sz="2400" kern="1200">
          <a:solidFill>
            <a:srgbClr val="00407A"/>
          </a:solidFill>
          <a:latin typeface="Arial" pitchFamily="34" charset="0"/>
          <a:ea typeface="+mn-ea"/>
          <a:cs typeface="Arial" pitchFamily="34" charset="0"/>
        </a:defRPr>
      </a:lvl1pPr>
      <a:lvl2pPr marL="720000" indent="-360363" algn="l" defTabSz="914400" rtl="0" eaLnBrk="1" latinLnBrk="0" hangingPunct="1">
        <a:spcBef>
          <a:spcPts val="580"/>
        </a:spcBef>
        <a:buSzPct val="75000"/>
        <a:buFont typeface="Courier New" pitchFamily="49" charset="0"/>
        <a:buChar char="o"/>
        <a:defRPr sz="2400" kern="1200">
          <a:solidFill>
            <a:srgbClr val="00407A"/>
          </a:solidFill>
          <a:latin typeface="Arial" pitchFamily="34" charset="0"/>
          <a:ea typeface="+mn-ea"/>
          <a:cs typeface="Arial" pitchFamily="34" charset="0"/>
        </a:defRPr>
      </a:lvl2pPr>
      <a:lvl3pPr marL="990000" indent="-2700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rgbClr val="00407A"/>
          </a:solidFill>
          <a:latin typeface="Arial" pitchFamily="34" charset="0"/>
          <a:ea typeface="+mn-ea"/>
          <a:cs typeface="Arial" pitchFamily="34" charset="0"/>
        </a:defRPr>
      </a:lvl3pPr>
      <a:lvl4pPr marL="1168400" indent="-180000" algn="l" defTabSz="914400" rtl="0" eaLnBrk="1" latinLnBrk="0" hangingPunct="1">
        <a:spcBef>
          <a:spcPts val="380"/>
        </a:spcBef>
        <a:buSzPct val="80000"/>
        <a:buFont typeface="Arial" pitchFamily="34" charset="0"/>
        <a:buChar char="•"/>
        <a:defRPr sz="1600" kern="1200">
          <a:solidFill>
            <a:srgbClr val="00407A"/>
          </a:solidFill>
          <a:latin typeface="Arial" pitchFamily="34" charset="0"/>
          <a:ea typeface="+mn-ea"/>
          <a:cs typeface="Arial" pitchFamily="34" charset="0"/>
        </a:defRPr>
      </a:lvl4pPr>
      <a:lvl5pPr marL="1338263" indent="-179388" algn="l" defTabSz="914400" rtl="0" eaLnBrk="1" latinLnBrk="0" hangingPunct="1">
        <a:spcBef>
          <a:spcPts val="380"/>
        </a:spcBef>
        <a:buFont typeface="Arial" pitchFamily="34" charset="0"/>
        <a:buChar char="-"/>
        <a:defRPr lang="nl-BE" sz="1600" kern="1200" dirty="0">
          <a:solidFill>
            <a:srgbClr val="00407A"/>
          </a:solidFill>
          <a:latin typeface="Arial" pitchFamily="34" charset="0"/>
          <a:ea typeface="+mn-ea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B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18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Afbeelding 9"/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744000"/>
            <a:ext cx="3240000" cy="2668236"/>
          </a:xfrm>
          <a:prstGeom prst="rect">
            <a:avLst/>
          </a:prstGeom>
        </p:spPr>
      </p:pic>
      <p:sp>
        <p:nvSpPr>
          <p:cNvPr id="2" name="Tijdelijke aanduiding voor titel 1"/>
          <p:cNvSpPr>
            <a:spLocks noGrp="1"/>
          </p:cNvSpPr>
          <p:nvPr>
            <p:ph type="title"/>
          </p:nvPr>
        </p:nvSpPr>
        <p:spPr>
          <a:xfrm>
            <a:off x="540000" y="180000"/>
            <a:ext cx="8334000" cy="900000"/>
          </a:xfrm>
          <a:prstGeom prst="rect">
            <a:avLst/>
          </a:prstGeom>
        </p:spPr>
        <p:txBody>
          <a:bodyPr vert="horz" lIns="0" tIns="0" rIns="0" bIns="0" rtlCol="0" anchor="b" anchorCtr="0">
            <a:normAutofit/>
          </a:bodyPr>
          <a:lstStyle/>
          <a:p>
            <a:r>
              <a:rPr lang="nl-NL" dirty="0" smtClean="0"/>
              <a:t>Klik en typ de titel</a:t>
            </a:r>
            <a:endParaRPr lang="nl-BE" dirty="0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540000" y="1349999"/>
            <a:ext cx="8334000" cy="44280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nl-NL" dirty="0" smtClean="0"/>
              <a:t>Klik en typ de tekst</a:t>
            </a:r>
          </a:p>
          <a:p>
            <a:pPr lvl="1"/>
            <a:r>
              <a:rPr lang="nl-NL" dirty="0" smtClean="0"/>
              <a:t>Tweede niveau</a:t>
            </a:r>
          </a:p>
          <a:p>
            <a:pPr lvl="2"/>
            <a:r>
              <a:rPr lang="nl-NL" dirty="0" smtClean="0"/>
              <a:t>Derde niveau</a:t>
            </a:r>
          </a:p>
          <a:p>
            <a:pPr lvl="3"/>
            <a:r>
              <a:rPr lang="nl-NL" dirty="0" smtClean="0"/>
              <a:t>Vierde niveau</a:t>
            </a:r>
          </a:p>
          <a:p>
            <a:pPr lvl="4"/>
            <a:r>
              <a:rPr lang="nl-NL" dirty="0" smtClean="0"/>
              <a:t>Vijfde niveau</a:t>
            </a:r>
            <a:endParaRPr lang="nl-BE" dirty="0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2"/>
          </p:nvPr>
        </p:nvSpPr>
        <p:spPr>
          <a:xfrm>
            <a:off x="539552" y="6048000"/>
            <a:ext cx="936000" cy="288000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1000">
                <a:solidFill>
                  <a:srgbClr val="00407A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C4DDCD72-59EE-436D-B435-201699A5BB49}" type="datetimeFigureOut">
              <a:rPr lang="nl-BE" smtClean="0"/>
              <a:pPr/>
              <a:t>14/03/2017</a:t>
            </a:fld>
            <a:endParaRPr lang="nl-BE" dirty="0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3"/>
          </p:nvPr>
        </p:nvSpPr>
        <p:spPr>
          <a:xfrm>
            <a:off x="1566000" y="6048000"/>
            <a:ext cx="1980000" cy="288000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ctr">
              <a:defRPr sz="1000">
                <a:solidFill>
                  <a:srgbClr val="00407A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endParaRPr lang="nl-BE" dirty="0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3636000" y="6048000"/>
            <a:ext cx="936000" cy="288000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r">
              <a:defRPr sz="1000">
                <a:solidFill>
                  <a:srgbClr val="00407A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F35D8031-C8E5-48F8-A3B6-81643B27A3AF}" type="slidenum">
              <a:rPr lang="nl-BE" smtClean="0"/>
              <a:pPr/>
              <a:t>‹#›</a:t>
            </a:fld>
            <a:endParaRPr lang="nl-BE" dirty="0"/>
          </a:p>
        </p:txBody>
      </p:sp>
      <p:sp>
        <p:nvSpPr>
          <p:cNvPr id="7" name="Rechthoek 6"/>
          <p:cNvSpPr/>
          <p:nvPr/>
        </p:nvSpPr>
        <p:spPr>
          <a:xfrm>
            <a:off x="0" y="6372000"/>
            <a:ext cx="9144000" cy="486000"/>
          </a:xfrm>
          <a:prstGeom prst="rect">
            <a:avLst/>
          </a:prstGeom>
          <a:gradFill flip="none" rotWithShape="1">
            <a:gsLst>
              <a:gs pos="100000">
                <a:srgbClr val="116E8A"/>
              </a:gs>
              <a:gs pos="100000">
                <a:srgbClr val="116E8A"/>
              </a:gs>
              <a:gs pos="100000">
                <a:srgbClr val="116E8A"/>
              </a:gs>
              <a:gs pos="100000">
                <a:srgbClr val="116E8A"/>
              </a:gs>
              <a:gs pos="100000">
                <a:srgbClr val="116E8A"/>
              </a:gs>
              <a:gs pos="100000">
                <a:srgbClr val="177E9D"/>
              </a:gs>
              <a:gs pos="100000">
                <a:srgbClr val="116E8A"/>
              </a:gs>
              <a:gs pos="100000">
                <a:schemeClr val="accent1">
                  <a:tint val="44500"/>
                  <a:satMod val="160000"/>
                </a:schemeClr>
              </a:gs>
              <a:gs pos="0">
                <a:srgbClr val="1D8DB0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nl-BE"/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60892" y="5930243"/>
            <a:ext cx="1513565" cy="811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84550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1" r:id="rId1"/>
    <p:sldLayoutId id="2147483712" r:id="rId2"/>
    <p:sldLayoutId id="2147483713" r:id="rId3"/>
    <p:sldLayoutId id="2147483714" r:id="rId4"/>
    <p:sldLayoutId id="2147483715" r:id="rId5"/>
    <p:sldLayoutId id="2147483716" r:id="rId6"/>
    <p:sldLayoutId id="2147483717" r:id="rId7"/>
    <p:sldLayoutId id="2147483718" r:id="rId8"/>
    <p:sldLayoutId id="2147483719" r:id="rId9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spcBef>
          <a:spcPct val="0"/>
        </a:spcBef>
        <a:buNone/>
        <a:defRPr sz="3600" kern="1200" baseline="0">
          <a:solidFill>
            <a:srgbClr val="52BDEC"/>
          </a:solidFill>
          <a:latin typeface="Arial" pitchFamily="34" charset="0"/>
          <a:ea typeface="+mj-ea"/>
          <a:cs typeface="Arial" pitchFamily="34" charset="0"/>
        </a:defRPr>
      </a:lvl1pPr>
    </p:titleStyle>
    <p:bodyStyle>
      <a:lvl1pPr marL="360000" indent="-360000" algn="l" defTabSz="914400" rtl="0" eaLnBrk="1" latinLnBrk="0" hangingPunct="1">
        <a:spcBef>
          <a:spcPts val="580"/>
        </a:spcBef>
        <a:buSzPct val="110000"/>
        <a:buFont typeface="Arial" pitchFamily="34" charset="0"/>
        <a:buChar char="•"/>
        <a:defRPr sz="2400" kern="1200">
          <a:solidFill>
            <a:srgbClr val="00407A"/>
          </a:solidFill>
          <a:latin typeface="Arial" pitchFamily="34" charset="0"/>
          <a:ea typeface="+mn-ea"/>
          <a:cs typeface="Arial" pitchFamily="34" charset="0"/>
        </a:defRPr>
      </a:lvl1pPr>
      <a:lvl2pPr marL="720000" indent="-360363" algn="l" defTabSz="914400" rtl="0" eaLnBrk="1" latinLnBrk="0" hangingPunct="1">
        <a:spcBef>
          <a:spcPts val="580"/>
        </a:spcBef>
        <a:buSzPct val="75000"/>
        <a:buFont typeface="Courier New" pitchFamily="49" charset="0"/>
        <a:buChar char="o"/>
        <a:defRPr sz="2400" kern="1200">
          <a:solidFill>
            <a:srgbClr val="00407A"/>
          </a:solidFill>
          <a:latin typeface="Arial" pitchFamily="34" charset="0"/>
          <a:ea typeface="+mn-ea"/>
          <a:cs typeface="Arial" pitchFamily="34" charset="0"/>
        </a:defRPr>
      </a:lvl2pPr>
      <a:lvl3pPr marL="990000" indent="-2700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rgbClr val="00407A"/>
          </a:solidFill>
          <a:latin typeface="Arial" pitchFamily="34" charset="0"/>
          <a:ea typeface="+mn-ea"/>
          <a:cs typeface="Arial" pitchFamily="34" charset="0"/>
        </a:defRPr>
      </a:lvl3pPr>
      <a:lvl4pPr marL="1168400" indent="-180000" algn="l" defTabSz="914400" rtl="0" eaLnBrk="1" latinLnBrk="0" hangingPunct="1">
        <a:spcBef>
          <a:spcPts val="380"/>
        </a:spcBef>
        <a:buSzPct val="80000"/>
        <a:buFont typeface="Arial" pitchFamily="34" charset="0"/>
        <a:buChar char="•"/>
        <a:defRPr sz="1600" kern="1200">
          <a:solidFill>
            <a:srgbClr val="00407A"/>
          </a:solidFill>
          <a:latin typeface="Arial" pitchFamily="34" charset="0"/>
          <a:ea typeface="+mn-ea"/>
          <a:cs typeface="Arial" pitchFamily="34" charset="0"/>
        </a:defRPr>
      </a:lvl4pPr>
      <a:lvl5pPr marL="1338263" indent="-179388" algn="l" defTabSz="914400" rtl="0" eaLnBrk="1" latinLnBrk="0" hangingPunct="1">
        <a:spcBef>
          <a:spcPts val="380"/>
        </a:spcBef>
        <a:buFont typeface="Arial" pitchFamily="34" charset="0"/>
        <a:buChar char="-"/>
        <a:defRPr lang="nl-BE" sz="1600" kern="1200" dirty="0">
          <a:solidFill>
            <a:srgbClr val="00407A"/>
          </a:solidFill>
          <a:latin typeface="Arial" pitchFamily="34" charset="0"/>
          <a:ea typeface="+mn-ea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B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18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/>
          <p:cNvSpPr>
            <a:spLocks noGrp="1"/>
          </p:cNvSpPr>
          <p:nvPr>
            <p:ph type="title"/>
          </p:nvPr>
        </p:nvSpPr>
        <p:spPr>
          <a:xfrm>
            <a:off x="540000" y="180000"/>
            <a:ext cx="8334000" cy="900000"/>
          </a:xfrm>
          <a:prstGeom prst="rect">
            <a:avLst/>
          </a:prstGeom>
        </p:spPr>
        <p:txBody>
          <a:bodyPr vert="horz" lIns="0" tIns="0" rIns="0" bIns="0" rtlCol="0" anchor="b" anchorCtr="0">
            <a:normAutofit/>
          </a:bodyPr>
          <a:lstStyle/>
          <a:p>
            <a:r>
              <a:rPr lang="nl-NL" dirty="0" smtClean="0"/>
              <a:t>Klik en typ de titel</a:t>
            </a:r>
            <a:endParaRPr lang="nl-BE" dirty="0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540000" y="1349999"/>
            <a:ext cx="8334000" cy="44280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nl-NL" dirty="0" smtClean="0"/>
              <a:t>Klik en typ de tekst</a:t>
            </a:r>
          </a:p>
          <a:p>
            <a:pPr lvl="1"/>
            <a:r>
              <a:rPr lang="nl-NL" dirty="0" smtClean="0"/>
              <a:t>Tweede niveau</a:t>
            </a:r>
          </a:p>
          <a:p>
            <a:pPr lvl="2"/>
            <a:r>
              <a:rPr lang="nl-NL" dirty="0" smtClean="0"/>
              <a:t>Derde niveau</a:t>
            </a:r>
          </a:p>
          <a:p>
            <a:pPr lvl="3"/>
            <a:r>
              <a:rPr lang="nl-NL" dirty="0" smtClean="0"/>
              <a:t>Vierde niveau</a:t>
            </a:r>
          </a:p>
          <a:p>
            <a:pPr lvl="4"/>
            <a:r>
              <a:rPr lang="nl-NL" dirty="0" smtClean="0"/>
              <a:t>Vijfde niveau</a:t>
            </a:r>
            <a:endParaRPr lang="nl-BE" dirty="0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2"/>
          </p:nvPr>
        </p:nvSpPr>
        <p:spPr>
          <a:xfrm>
            <a:off x="539552" y="6048000"/>
            <a:ext cx="936000" cy="288000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1000">
                <a:solidFill>
                  <a:srgbClr val="00407A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C4DDCD72-59EE-436D-B435-201699A5BB49}" type="datetimeFigureOut">
              <a:rPr lang="nl-BE" smtClean="0"/>
              <a:pPr/>
              <a:t>14/03/2017</a:t>
            </a:fld>
            <a:endParaRPr lang="nl-BE" dirty="0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3"/>
          </p:nvPr>
        </p:nvSpPr>
        <p:spPr>
          <a:xfrm>
            <a:off x="1566000" y="6048000"/>
            <a:ext cx="1980000" cy="288000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ctr">
              <a:defRPr sz="1000">
                <a:solidFill>
                  <a:srgbClr val="00407A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endParaRPr lang="nl-BE" dirty="0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3636000" y="6048000"/>
            <a:ext cx="936000" cy="288000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r">
              <a:defRPr sz="1000">
                <a:solidFill>
                  <a:srgbClr val="00407A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F35D8031-C8E5-48F8-A3B6-81643B27A3AF}" type="slidenum">
              <a:rPr lang="nl-BE" smtClean="0"/>
              <a:pPr/>
              <a:t>‹#›</a:t>
            </a:fld>
            <a:endParaRPr lang="nl-BE" dirty="0"/>
          </a:p>
        </p:txBody>
      </p:sp>
      <p:sp>
        <p:nvSpPr>
          <p:cNvPr id="7" name="Rechthoek 6"/>
          <p:cNvSpPr/>
          <p:nvPr/>
        </p:nvSpPr>
        <p:spPr>
          <a:xfrm>
            <a:off x="0" y="6408000"/>
            <a:ext cx="9144000" cy="486000"/>
          </a:xfrm>
          <a:prstGeom prst="rect">
            <a:avLst/>
          </a:prstGeom>
          <a:gradFill flip="none" rotWithShape="1">
            <a:gsLst>
              <a:gs pos="100000">
                <a:srgbClr val="116E8A"/>
              </a:gs>
              <a:gs pos="100000">
                <a:srgbClr val="116E8A"/>
              </a:gs>
              <a:gs pos="100000">
                <a:srgbClr val="116E8A"/>
              </a:gs>
              <a:gs pos="100000">
                <a:srgbClr val="116E8A"/>
              </a:gs>
              <a:gs pos="100000">
                <a:srgbClr val="116E8A"/>
              </a:gs>
              <a:gs pos="100000">
                <a:srgbClr val="177E9D"/>
              </a:gs>
              <a:gs pos="100000">
                <a:srgbClr val="116E8A"/>
              </a:gs>
              <a:gs pos="100000">
                <a:schemeClr val="accent1">
                  <a:tint val="44500"/>
                  <a:satMod val="160000"/>
                </a:schemeClr>
              </a:gs>
              <a:gs pos="0">
                <a:srgbClr val="1D8DB0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>
              <a:solidFill>
                <a:srgbClr val="FFFFFF"/>
              </a:solidFill>
            </a:endParaRPr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60892" y="5930243"/>
            <a:ext cx="1513565" cy="811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62150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9" r:id="rId2"/>
    <p:sldLayoutId id="2147483730" r:id="rId3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spcBef>
          <a:spcPct val="0"/>
        </a:spcBef>
        <a:buNone/>
        <a:defRPr sz="3600" kern="1200" baseline="0">
          <a:solidFill>
            <a:srgbClr val="52BDEC"/>
          </a:solidFill>
          <a:latin typeface="Arial" pitchFamily="34" charset="0"/>
          <a:ea typeface="+mj-ea"/>
          <a:cs typeface="Arial" pitchFamily="34" charset="0"/>
        </a:defRPr>
      </a:lvl1pPr>
    </p:titleStyle>
    <p:bodyStyle>
      <a:lvl1pPr marL="360000" indent="-360000" algn="l" defTabSz="914400" rtl="0" eaLnBrk="1" latinLnBrk="0" hangingPunct="1">
        <a:spcBef>
          <a:spcPts val="580"/>
        </a:spcBef>
        <a:buSzPct val="110000"/>
        <a:buFont typeface="Arial" pitchFamily="34" charset="0"/>
        <a:buChar char="•"/>
        <a:defRPr sz="2400" kern="1200">
          <a:solidFill>
            <a:srgbClr val="00407A"/>
          </a:solidFill>
          <a:latin typeface="Arial" pitchFamily="34" charset="0"/>
          <a:ea typeface="+mn-ea"/>
          <a:cs typeface="Arial" pitchFamily="34" charset="0"/>
        </a:defRPr>
      </a:lvl1pPr>
      <a:lvl2pPr marL="720000" indent="-360363" algn="l" defTabSz="914400" rtl="0" eaLnBrk="1" latinLnBrk="0" hangingPunct="1">
        <a:spcBef>
          <a:spcPts val="580"/>
        </a:spcBef>
        <a:buSzPct val="75000"/>
        <a:buFont typeface="Courier New" pitchFamily="49" charset="0"/>
        <a:buChar char="o"/>
        <a:defRPr sz="2400" kern="1200">
          <a:solidFill>
            <a:srgbClr val="00407A"/>
          </a:solidFill>
          <a:latin typeface="Arial" pitchFamily="34" charset="0"/>
          <a:ea typeface="+mn-ea"/>
          <a:cs typeface="Arial" pitchFamily="34" charset="0"/>
        </a:defRPr>
      </a:lvl2pPr>
      <a:lvl3pPr marL="990000" indent="-2700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rgbClr val="00407A"/>
          </a:solidFill>
          <a:latin typeface="Arial" pitchFamily="34" charset="0"/>
          <a:ea typeface="+mn-ea"/>
          <a:cs typeface="Arial" pitchFamily="34" charset="0"/>
        </a:defRPr>
      </a:lvl3pPr>
      <a:lvl4pPr marL="1168400" indent="-180000" algn="l" defTabSz="914400" rtl="0" eaLnBrk="1" latinLnBrk="0" hangingPunct="1">
        <a:spcBef>
          <a:spcPts val="380"/>
        </a:spcBef>
        <a:buSzPct val="80000"/>
        <a:buFont typeface="Arial" pitchFamily="34" charset="0"/>
        <a:buChar char="•"/>
        <a:defRPr sz="1600" kern="1200">
          <a:solidFill>
            <a:srgbClr val="00407A"/>
          </a:solidFill>
          <a:latin typeface="Arial" pitchFamily="34" charset="0"/>
          <a:ea typeface="+mn-ea"/>
          <a:cs typeface="Arial" pitchFamily="34" charset="0"/>
        </a:defRPr>
      </a:lvl4pPr>
      <a:lvl5pPr marL="1338263" indent="-179388" algn="l" defTabSz="914400" rtl="0" eaLnBrk="1" latinLnBrk="0" hangingPunct="1">
        <a:spcBef>
          <a:spcPts val="380"/>
        </a:spcBef>
        <a:buFont typeface="Arial" pitchFamily="34" charset="0"/>
        <a:buChar char="-"/>
        <a:defRPr lang="nl-BE" sz="1600" kern="1200" dirty="0">
          <a:solidFill>
            <a:srgbClr val="00407A"/>
          </a:solidFill>
          <a:latin typeface="Arial" pitchFamily="34" charset="0"/>
          <a:ea typeface="+mn-ea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B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18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hoek 6"/>
          <p:cNvSpPr/>
          <p:nvPr/>
        </p:nvSpPr>
        <p:spPr>
          <a:xfrm>
            <a:off x="0" y="6408000"/>
            <a:ext cx="9144000" cy="486000"/>
          </a:xfrm>
          <a:prstGeom prst="rect">
            <a:avLst/>
          </a:prstGeom>
          <a:gradFill flip="none" rotWithShape="1">
            <a:gsLst>
              <a:gs pos="100000">
                <a:srgbClr val="116E8A"/>
              </a:gs>
              <a:gs pos="100000">
                <a:srgbClr val="116E8A"/>
              </a:gs>
              <a:gs pos="100000">
                <a:srgbClr val="116E8A"/>
              </a:gs>
              <a:gs pos="100000">
                <a:srgbClr val="116E8A"/>
              </a:gs>
              <a:gs pos="100000">
                <a:srgbClr val="116E8A"/>
              </a:gs>
              <a:gs pos="100000">
                <a:srgbClr val="177E9D"/>
              </a:gs>
              <a:gs pos="100000">
                <a:srgbClr val="116E8A"/>
              </a:gs>
              <a:gs pos="100000">
                <a:schemeClr val="accent1">
                  <a:tint val="44500"/>
                  <a:satMod val="160000"/>
                </a:schemeClr>
              </a:gs>
              <a:gs pos="0">
                <a:srgbClr val="1D8DB0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19534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spcBef>
          <a:spcPct val="0"/>
        </a:spcBef>
        <a:buNone/>
        <a:defRPr sz="3600" kern="1200" baseline="0">
          <a:solidFill>
            <a:srgbClr val="52BDEC"/>
          </a:solidFill>
          <a:latin typeface="Arial" pitchFamily="34" charset="0"/>
          <a:ea typeface="+mj-ea"/>
          <a:cs typeface="Arial" pitchFamily="34" charset="0"/>
        </a:defRPr>
      </a:lvl1pPr>
    </p:titleStyle>
    <p:bodyStyle>
      <a:lvl1pPr marL="360000" indent="-360000" algn="l" defTabSz="914400" rtl="0" eaLnBrk="1" latinLnBrk="0" hangingPunct="1">
        <a:spcBef>
          <a:spcPts val="580"/>
        </a:spcBef>
        <a:buSzPct val="110000"/>
        <a:buFont typeface="Arial" pitchFamily="34" charset="0"/>
        <a:buChar char="•"/>
        <a:defRPr sz="2400" kern="1200">
          <a:solidFill>
            <a:srgbClr val="00407A"/>
          </a:solidFill>
          <a:latin typeface="Arial" pitchFamily="34" charset="0"/>
          <a:ea typeface="+mn-ea"/>
          <a:cs typeface="Arial" pitchFamily="34" charset="0"/>
        </a:defRPr>
      </a:lvl1pPr>
      <a:lvl2pPr marL="720000" indent="-360363" algn="l" defTabSz="914400" rtl="0" eaLnBrk="1" latinLnBrk="0" hangingPunct="1">
        <a:spcBef>
          <a:spcPts val="580"/>
        </a:spcBef>
        <a:buSzPct val="75000"/>
        <a:buFont typeface="Courier New" pitchFamily="49" charset="0"/>
        <a:buChar char="o"/>
        <a:defRPr sz="2400" kern="1200">
          <a:solidFill>
            <a:srgbClr val="00407A"/>
          </a:solidFill>
          <a:latin typeface="Arial" pitchFamily="34" charset="0"/>
          <a:ea typeface="+mn-ea"/>
          <a:cs typeface="Arial" pitchFamily="34" charset="0"/>
        </a:defRPr>
      </a:lvl2pPr>
      <a:lvl3pPr marL="990000" indent="-2700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rgbClr val="00407A"/>
          </a:solidFill>
          <a:latin typeface="Arial" pitchFamily="34" charset="0"/>
          <a:ea typeface="+mn-ea"/>
          <a:cs typeface="Arial" pitchFamily="34" charset="0"/>
        </a:defRPr>
      </a:lvl3pPr>
      <a:lvl4pPr marL="1168400" indent="-180000" algn="l" defTabSz="914400" rtl="0" eaLnBrk="1" latinLnBrk="0" hangingPunct="1">
        <a:spcBef>
          <a:spcPts val="380"/>
        </a:spcBef>
        <a:buSzPct val="80000"/>
        <a:buFont typeface="Arial" pitchFamily="34" charset="0"/>
        <a:buChar char="•"/>
        <a:defRPr sz="1600" kern="1200">
          <a:solidFill>
            <a:srgbClr val="00407A"/>
          </a:solidFill>
          <a:latin typeface="Arial" pitchFamily="34" charset="0"/>
          <a:ea typeface="+mn-ea"/>
          <a:cs typeface="Arial" pitchFamily="34" charset="0"/>
        </a:defRPr>
      </a:lvl4pPr>
      <a:lvl5pPr marL="1338263" indent="-179388" algn="l" defTabSz="914400" rtl="0" eaLnBrk="1" latinLnBrk="0" hangingPunct="1">
        <a:spcBef>
          <a:spcPts val="380"/>
        </a:spcBef>
        <a:buFont typeface="Arial" pitchFamily="34" charset="0"/>
        <a:buChar char="-"/>
        <a:defRPr lang="nl-BE" sz="1600" kern="1200" dirty="0">
          <a:solidFill>
            <a:srgbClr val="00407A"/>
          </a:solidFill>
          <a:latin typeface="Arial" pitchFamily="34" charset="0"/>
          <a:ea typeface="+mn-ea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B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18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/>
          <p:cNvSpPr>
            <a:spLocks noGrp="1"/>
          </p:cNvSpPr>
          <p:nvPr>
            <p:ph type="title"/>
          </p:nvPr>
        </p:nvSpPr>
        <p:spPr>
          <a:xfrm>
            <a:off x="540000" y="180000"/>
            <a:ext cx="8334000" cy="900000"/>
          </a:xfrm>
          <a:prstGeom prst="rect">
            <a:avLst/>
          </a:prstGeom>
        </p:spPr>
        <p:txBody>
          <a:bodyPr vert="horz" lIns="0" tIns="0" rIns="0" bIns="0" rtlCol="0" anchor="b" anchorCtr="0">
            <a:normAutofit/>
          </a:bodyPr>
          <a:lstStyle/>
          <a:p>
            <a:r>
              <a:rPr lang="nl-NL" dirty="0" smtClean="0"/>
              <a:t>Klik en typ de titel</a:t>
            </a:r>
            <a:endParaRPr lang="nl-BE" dirty="0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540000" y="1349999"/>
            <a:ext cx="8334000" cy="44280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nl-NL" dirty="0" smtClean="0"/>
              <a:t>Klik en typ de tekst</a:t>
            </a:r>
          </a:p>
          <a:p>
            <a:pPr lvl="1"/>
            <a:r>
              <a:rPr lang="nl-NL" dirty="0" smtClean="0"/>
              <a:t>Tweede niveau</a:t>
            </a:r>
          </a:p>
          <a:p>
            <a:pPr lvl="2"/>
            <a:r>
              <a:rPr lang="nl-NL" dirty="0" smtClean="0"/>
              <a:t>Derde niveau</a:t>
            </a:r>
          </a:p>
          <a:p>
            <a:pPr lvl="3"/>
            <a:r>
              <a:rPr lang="nl-NL" dirty="0" smtClean="0"/>
              <a:t>Vierde niveau</a:t>
            </a:r>
          </a:p>
          <a:p>
            <a:pPr lvl="4"/>
            <a:r>
              <a:rPr lang="nl-NL" dirty="0" smtClean="0"/>
              <a:t>Vijfde niveau</a:t>
            </a:r>
            <a:endParaRPr lang="nl-BE" dirty="0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2"/>
          </p:nvPr>
        </p:nvSpPr>
        <p:spPr>
          <a:xfrm>
            <a:off x="539552" y="6048000"/>
            <a:ext cx="936000" cy="288000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1000">
                <a:solidFill>
                  <a:srgbClr val="00407A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C4DDCD72-59EE-436D-B435-201699A5BB49}" type="datetimeFigureOut">
              <a:rPr lang="nl-BE" smtClean="0"/>
              <a:pPr/>
              <a:t>14/03/2017</a:t>
            </a:fld>
            <a:endParaRPr lang="nl-BE" dirty="0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3"/>
          </p:nvPr>
        </p:nvSpPr>
        <p:spPr>
          <a:xfrm>
            <a:off x="1566000" y="6048000"/>
            <a:ext cx="1980000" cy="288000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ctr">
              <a:defRPr sz="1000">
                <a:solidFill>
                  <a:srgbClr val="00407A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endParaRPr lang="nl-BE" dirty="0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3636000" y="6048000"/>
            <a:ext cx="936000" cy="288000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r">
              <a:defRPr sz="1000">
                <a:solidFill>
                  <a:srgbClr val="00407A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F35D8031-C8E5-48F8-A3B6-81643B27A3AF}" type="slidenum">
              <a:rPr lang="nl-BE" smtClean="0"/>
              <a:pPr/>
              <a:t>‹#›</a:t>
            </a:fld>
            <a:endParaRPr lang="nl-BE" dirty="0"/>
          </a:p>
        </p:txBody>
      </p:sp>
      <p:sp>
        <p:nvSpPr>
          <p:cNvPr id="7" name="Rechthoek 6"/>
          <p:cNvSpPr/>
          <p:nvPr/>
        </p:nvSpPr>
        <p:spPr>
          <a:xfrm>
            <a:off x="0" y="6372000"/>
            <a:ext cx="9144000" cy="486000"/>
          </a:xfrm>
          <a:prstGeom prst="rect">
            <a:avLst/>
          </a:prstGeom>
          <a:gradFill flip="none" rotWithShape="1">
            <a:gsLst>
              <a:gs pos="100000">
                <a:srgbClr val="116E8A"/>
              </a:gs>
              <a:gs pos="100000">
                <a:srgbClr val="116E8A"/>
              </a:gs>
              <a:gs pos="100000">
                <a:srgbClr val="116E8A"/>
              </a:gs>
              <a:gs pos="100000">
                <a:srgbClr val="116E8A"/>
              </a:gs>
              <a:gs pos="100000">
                <a:srgbClr val="116E8A"/>
              </a:gs>
              <a:gs pos="100000">
                <a:srgbClr val="177E9D"/>
              </a:gs>
              <a:gs pos="100000">
                <a:srgbClr val="116E8A"/>
              </a:gs>
              <a:gs pos="100000">
                <a:schemeClr val="accent1">
                  <a:tint val="44500"/>
                  <a:satMod val="160000"/>
                </a:schemeClr>
              </a:gs>
              <a:gs pos="0">
                <a:srgbClr val="1D8DB0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>
              <a:solidFill>
                <a:srgbClr val="FFFFFF"/>
              </a:solidFill>
            </a:endParaRPr>
          </a:p>
        </p:txBody>
      </p:sp>
      <p:pic>
        <p:nvPicPr>
          <p:cNvPr id="9" name="Afbeelding 8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62000" y="6048000"/>
            <a:ext cx="1512458" cy="5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57081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spcBef>
          <a:spcPct val="0"/>
        </a:spcBef>
        <a:buNone/>
        <a:defRPr sz="3600" kern="1200" baseline="0">
          <a:solidFill>
            <a:srgbClr val="52BDEC"/>
          </a:solidFill>
          <a:latin typeface="Arial" pitchFamily="34" charset="0"/>
          <a:ea typeface="+mj-ea"/>
          <a:cs typeface="Arial" pitchFamily="34" charset="0"/>
        </a:defRPr>
      </a:lvl1pPr>
    </p:titleStyle>
    <p:bodyStyle>
      <a:lvl1pPr marL="360000" indent="-360000" algn="l" defTabSz="914400" rtl="0" eaLnBrk="1" latinLnBrk="0" hangingPunct="1">
        <a:spcBef>
          <a:spcPts val="580"/>
        </a:spcBef>
        <a:buSzPct val="110000"/>
        <a:buFont typeface="Arial" pitchFamily="34" charset="0"/>
        <a:buChar char="•"/>
        <a:defRPr sz="2400" kern="1200">
          <a:solidFill>
            <a:srgbClr val="00407A"/>
          </a:solidFill>
          <a:latin typeface="Arial" pitchFamily="34" charset="0"/>
          <a:ea typeface="+mn-ea"/>
          <a:cs typeface="Arial" pitchFamily="34" charset="0"/>
        </a:defRPr>
      </a:lvl1pPr>
      <a:lvl2pPr marL="720000" indent="-360363" algn="l" defTabSz="914400" rtl="0" eaLnBrk="1" latinLnBrk="0" hangingPunct="1">
        <a:spcBef>
          <a:spcPts val="580"/>
        </a:spcBef>
        <a:buSzPct val="75000"/>
        <a:buFont typeface="Courier New" pitchFamily="49" charset="0"/>
        <a:buChar char="o"/>
        <a:defRPr sz="2400" kern="1200">
          <a:solidFill>
            <a:srgbClr val="00407A"/>
          </a:solidFill>
          <a:latin typeface="Arial" pitchFamily="34" charset="0"/>
          <a:ea typeface="+mn-ea"/>
          <a:cs typeface="Arial" pitchFamily="34" charset="0"/>
        </a:defRPr>
      </a:lvl2pPr>
      <a:lvl3pPr marL="990000" indent="-2700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rgbClr val="00407A"/>
          </a:solidFill>
          <a:latin typeface="Arial" pitchFamily="34" charset="0"/>
          <a:ea typeface="+mn-ea"/>
          <a:cs typeface="Arial" pitchFamily="34" charset="0"/>
        </a:defRPr>
      </a:lvl3pPr>
      <a:lvl4pPr marL="1168400" indent="-180000" algn="l" defTabSz="914400" rtl="0" eaLnBrk="1" latinLnBrk="0" hangingPunct="1">
        <a:spcBef>
          <a:spcPts val="380"/>
        </a:spcBef>
        <a:buSzPct val="80000"/>
        <a:buFont typeface="Arial" pitchFamily="34" charset="0"/>
        <a:buChar char="•"/>
        <a:defRPr sz="1600" kern="1200">
          <a:solidFill>
            <a:srgbClr val="00407A"/>
          </a:solidFill>
          <a:latin typeface="Arial" pitchFamily="34" charset="0"/>
          <a:ea typeface="+mn-ea"/>
          <a:cs typeface="Arial" pitchFamily="34" charset="0"/>
        </a:defRPr>
      </a:lvl4pPr>
      <a:lvl5pPr marL="1338263" indent="-179388" algn="l" defTabSz="914400" rtl="0" eaLnBrk="1" latinLnBrk="0" hangingPunct="1">
        <a:spcBef>
          <a:spcPts val="380"/>
        </a:spcBef>
        <a:buFont typeface="Arial" pitchFamily="34" charset="0"/>
        <a:buChar char="-"/>
        <a:defRPr lang="nl-BE" sz="1600" kern="1200" dirty="0">
          <a:solidFill>
            <a:srgbClr val="00407A"/>
          </a:solidFill>
          <a:latin typeface="Arial" pitchFamily="34" charset="0"/>
          <a:ea typeface="+mn-ea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B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/>
          <p:cNvSpPr>
            <a:spLocks noGrp="1"/>
          </p:cNvSpPr>
          <p:nvPr>
            <p:ph type="title"/>
          </p:nvPr>
        </p:nvSpPr>
        <p:spPr>
          <a:xfrm>
            <a:off x="540000" y="180000"/>
            <a:ext cx="8334000" cy="900000"/>
          </a:xfrm>
          <a:prstGeom prst="rect">
            <a:avLst/>
          </a:prstGeom>
        </p:spPr>
        <p:txBody>
          <a:bodyPr vert="horz" lIns="0" tIns="0" rIns="0" bIns="0" rtlCol="0" anchor="b" anchorCtr="0">
            <a:normAutofit/>
          </a:bodyPr>
          <a:lstStyle/>
          <a:p>
            <a:r>
              <a:rPr lang="nl-NL" dirty="0" smtClean="0"/>
              <a:t>Klik en typ de titel</a:t>
            </a:r>
            <a:endParaRPr lang="nl-BE" dirty="0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540000" y="1349999"/>
            <a:ext cx="8334000" cy="44280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nl-NL" dirty="0" smtClean="0"/>
              <a:t>Klik en typ de tekst</a:t>
            </a:r>
          </a:p>
          <a:p>
            <a:pPr lvl="1"/>
            <a:r>
              <a:rPr lang="nl-NL" dirty="0" smtClean="0"/>
              <a:t>Tweede niveau</a:t>
            </a:r>
          </a:p>
          <a:p>
            <a:pPr lvl="2"/>
            <a:r>
              <a:rPr lang="nl-NL" dirty="0" smtClean="0"/>
              <a:t>Derde niveau</a:t>
            </a:r>
          </a:p>
          <a:p>
            <a:pPr lvl="3"/>
            <a:r>
              <a:rPr lang="nl-NL" dirty="0" smtClean="0"/>
              <a:t>Vierde niveau</a:t>
            </a:r>
          </a:p>
          <a:p>
            <a:pPr lvl="4"/>
            <a:r>
              <a:rPr lang="nl-NL" dirty="0" smtClean="0"/>
              <a:t>Vijfde niveau</a:t>
            </a:r>
            <a:endParaRPr lang="nl-BE" dirty="0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2"/>
          </p:nvPr>
        </p:nvSpPr>
        <p:spPr>
          <a:xfrm>
            <a:off x="539552" y="6048000"/>
            <a:ext cx="936000" cy="288000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1000">
                <a:solidFill>
                  <a:srgbClr val="00407A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C4DDCD72-59EE-436D-B435-201699A5BB49}" type="datetimeFigureOut">
              <a:rPr lang="nl-BE" smtClean="0"/>
              <a:pPr/>
              <a:t>14/03/2017</a:t>
            </a:fld>
            <a:endParaRPr lang="nl-BE" dirty="0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3"/>
          </p:nvPr>
        </p:nvSpPr>
        <p:spPr>
          <a:xfrm>
            <a:off x="1566000" y="6048000"/>
            <a:ext cx="1980000" cy="288000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ctr">
              <a:defRPr sz="1000">
                <a:solidFill>
                  <a:srgbClr val="00407A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endParaRPr lang="nl-BE" dirty="0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3636000" y="6048000"/>
            <a:ext cx="936000" cy="288000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r">
              <a:defRPr sz="1000">
                <a:solidFill>
                  <a:srgbClr val="00407A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F35D8031-C8E5-48F8-A3B6-81643B27A3AF}" type="slidenum">
              <a:rPr lang="nl-BE" smtClean="0"/>
              <a:pPr/>
              <a:t>‹#›</a:t>
            </a:fld>
            <a:endParaRPr lang="nl-BE" dirty="0"/>
          </a:p>
        </p:txBody>
      </p:sp>
      <p:sp>
        <p:nvSpPr>
          <p:cNvPr id="7" name="Rechthoek 6"/>
          <p:cNvSpPr/>
          <p:nvPr/>
        </p:nvSpPr>
        <p:spPr>
          <a:xfrm>
            <a:off x="0" y="6372000"/>
            <a:ext cx="9144000" cy="486000"/>
          </a:xfrm>
          <a:prstGeom prst="rect">
            <a:avLst/>
          </a:prstGeom>
          <a:gradFill flip="none" rotWithShape="1">
            <a:gsLst>
              <a:gs pos="100000">
                <a:srgbClr val="116E8A"/>
              </a:gs>
              <a:gs pos="100000">
                <a:srgbClr val="116E8A"/>
              </a:gs>
              <a:gs pos="100000">
                <a:srgbClr val="116E8A"/>
              </a:gs>
              <a:gs pos="100000">
                <a:srgbClr val="116E8A"/>
              </a:gs>
              <a:gs pos="100000">
                <a:srgbClr val="116E8A"/>
              </a:gs>
              <a:gs pos="100000">
                <a:srgbClr val="177E9D"/>
              </a:gs>
              <a:gs pos="100000">
                <a:srgbClr val="116E8A"/>
              </a:gs>
              <a:gs pos="100000">
                <a:schemeClr val="accent1">
                  <a:tint val="44500"/>
                  <a:satMod val="160000"/>
                </a:schemeClr>
              </a:gs>
              <a:gs pos="0">
                <a:srgbClr val="1D8DB0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>
              <a:solidFill>
                <a:srgbClr val="FFFFFF"/>
              </a:solidFill>
            </a:endParaRPr>
          </a:p>
        </p:txBody>
      </p:sp>
      <p:pic>
        <p:nvPicPr>
          <p:cNvPr id="9" name="Afbeelding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62000" y="6048000"/>
            <a:ext cx="1512458" cy="5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40159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3" r:id="rId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spcBef>
          <a:spcPct val="0"/>
        </a:spcBef>
        <a:buNone/>
        <a:defRPr sz="3600" kern="1200" baseline="0">
          <a:solidFill>
            <a:srgbClr val="52BDEC"/>
          </a:solidFill>
          <a:latin typeface="Arial" pitchFamily="34" charset="0"/>
          <a:ea typeface="+mj-ea"/>
          <a:cs typeface="Arial" pitchFamily="34" charset="0"/>
        </a:defRPr>
      </a:lvl1pPr>
    </p:titleStyle>
    <p:bodyStyle>
      <a:lvl1pPr marL="360000" indent="-360000" algn="l" defTabSz="914400" rtl="0" eaLnBrk="1" latinLnBrk="0" hangingPunct="1">
        <a:spcBef>
          <a:spcPts val="580"/>
        </a:spcBef>
        <a:buSzPct val="110000"/>
        <a:buFont typeface="Arial" pitchFamily="34" charset="0"/>
        <a:buChar char="•"/>
        <a:defRPr sz="2400" kern="1200">
          <a:solidFill>
            <a:srgbClr val="00407A"/>
          </a:solidFill>
          <a:latin typeface="Arial" pitchFamily="34" charset="0"/>
          <a:ea typeface="+mn-ea"/>
          <a:cs typeface="Arial" pitchFamily="34" charset="0"/>
        </a:defRPr>
      </a:lvl1pPr>
      <a:lvl2pPr marL="720000" indent="-360363" algn="l" defTabSz="914400" rtl="0" eaLnBrk="1" latinLnBrk="0" hangingPunct="1">
        <a:spcBef>
          <a:spcPts val="580"/>
        </a:spcBef>
        <a:buSzPct val="75000"/>
        <a:buFont typeface="Courier New" pitchFamily="49" charset="0"/>
        <a:buChar char="o"/>
        <a:defRPr sz="2400" kern="1200">
          <a:solidFill>
            <a:srgbClr val="00407A"/>
          </a:solidFill>
          <a:latin typeface="Arial" pitchFamily="34" charset="0"/>
          <a:ea typeface="+mn-ea"/>
          <a:cs typeface="Arial" pitchFamily="34" charset="0"/>
        </a:defRPr>
      </a:lvl2pPr>
      <a:lvl3pPr marL="990000" indent="-2700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rgbClr val="00407A"/>
          </a:solidFill>
          <a:latin typeface="Arial" pitchFamily="34" charset="0"/>
          <a:ea typeface="+mn-ea"/>
          <a:cs typeface="Arial" pitchFamily="34" charset="0"/>
        </a:defRPr>
      </a:lvl3pPr>
      <a:lvl4pPr marL="1168400" indent="-180000" algn="l" defTabSz="914400" rtl="0" eaLnBrk="1" latinLnBrk="0" hangingPunct="1">
        <a:spcBef>
          <a:spcPts val="380"/>
        </a:spcBef>
        <a:buSzPct val="80000"/>
        <a:buFont typeface="Arial" pitchFamily="34" charset="0"/>
        <a:buChar char="•"/>
        <a:defRPr sz="1600" kern="1200">
          <a:solidFill>
            <a:srgbClr val="00407A"/>
          </a:solidFill>
          <a:latin typeface="Arial" pitchFamily="34" charset="0"/>
          <a:ea typeface="+mn-ea"/>
          <a:cs typeface="Arial" pitchFamily="34" charset="0"/>
        </a:defRPr>
      </a:lvl4pPr>
      <a:lvl5pPr marL="1338263" indent="-179388" algn="l" defTabSz="914400" rtl="0" eaLnBrk="1" latinLnBrk="0" hangingPunct="1">
        <a:spcBef>
          <a:spcPts val="380"/>
        </a:spcBef>
        <a:buFont typeface="Arial" pitchFamily="34" charset="0"/>
        <a:buChar char="-"/>
        <a:defRPr lang="nl-BE" sz="1600" kern="1200" dirty="0">
          <a:solidFill>
            <a:srgbClr val="00407A"/>
          </a:solidFill>
          <a:latin typeface="Arial" pitchFamily="34" charset="0"/>
          <a:ea typeface="+mn-ea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B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/>
          <p:cNvSpPr>
            <a:spLocks noGrp="1"/>
          </p:cNvSpPr>
          <p:nvPr>
            <p:ph type="title"/>
          </p:nvPr>
        </p:nvSpPr>
        <p:spPr>
          <a:xfrm>
            <a:off x="540000" y="180000"/>
            <a:ext cx="8334000" cy="900000"/>
          </a:xfrm>
          <a:prstGeom prst="rect">
            <a:avLst/>
          </a:prstGeom>
        </p:spPr>
        <p:txBody>
          <a:bodyPr vert="horz" lIns="0" tIns="0" rIns="0" bIns="0" rtlCol="0" anchor="b" anchorCtr="0">
            <a:normAutofit/>
          </a:bodyPr>
          <a:lstStyle/>
          <a:p>
            <a:r>
              <a:rPr lang="nl-NL" dirty="0" smtClean="0"/>
              <a:t>Klik en typ de titel</a:t>
            </a:r>
            <a:endParaRPr lang="nl-BE" dirty="0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540000" y="1349999"/>
            <a:ext cx="8334000" cy="44280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nl-NL" dirty="0" smtClean="0"/>
              <a:t>Klik en typ de tekst</a:t>
            </a:r>
          </a:p>
          <a:p>
            <a:pPr lvl="1"/>
            <a:r>
              <a:rPr lang="nl-NL" dirty="0" smtClean="0"/>
              <a:t>Tweede niveau</a:t>
            </a:r>
          </a:p>
          <a:p>
            <a:pPr lvl="2"/>
            <a:r>
              <a:rPr lang="nl-NL" dirty="0" smtClean="0"/>
              <a:t>Derde niveau</a:t>
            </a:r>
          </a:p>
          <a:p>
            <a:pPr lvl="3"/>
            <a:r>
              <a:rPr lang="nl-NL" dirty="0" smtClean="0"/>
              <a:t>Vierde niveau</a:t>
            </a:r>
          </a:p>
          <a:p>
            <a:pPr lvl="4"/>
            <a:r>
              <a:rPr lang="nl-NL" dirty="0" smtClean="0"/>
              <a:t>Vijfde niveau</a:t>
            </a:r>
            <a:endParaRPr lang="nl-BE" dirty="0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2"/>
          </p:nvPr>
        </p:nvSpPr>
        <p:spPr>
          <a:xfrm>
            <a:off x="539552" y="6048000"/>
            <a:ext cx="936000" cy="288000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1000">
                <a:solidFill>
                  <a:srgbClr val="00407A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C4DDCD72-59EE-436D-B435-201699A5BB49}" type="datetimeFigureOut">
              <a:rPr lang="nl-BE" smtClean="0"/>
              <a:pPr/>
              <a:t>14/03/2017</a:t>
            </a:fld>
            <a:endParaRPr lang="nl-BE" dirty="0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3"/>
          </p:nvPr>
        </p:nvSpPr>
        <p:spPr>
          <a:xfrm>
            <a:off x="1566000" y="6048000"/>
            <a:ext cx="1980000" cy="288000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ctr">
              <a:defRPr sz="1000">
                <a:solidFill>
                  <a:srgbClr val="00407A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endParaRPr lang="nl-BE" dirty="0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3636000" y="6048000"/>
            <a:ext cx="936000" cy="288000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r">
              <a:defRPr sz="1000">
                <a:solidFill>
                  <a:srgbClr val="00407A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F35D8031-C8E5-48F8-A3B6-81643B27A3AF}" type="slidenum">
              <a:rPr lang="nl-BE" smtClean="0"/>
              <a:pPr/>
              <a:t>‹#›</a:t>
            </a:fld>
            <a:endParaRPr lang="nl-BE" dirty="0"/>
          </a:p>
        </p:txBody>
      </p:sp>
      <p:sp>
        <p:nvSpPr>
          <p:cNvPr id="7" name="Rechthoek 6"/>
          <p:cNvSpPr/>
          <p:nvPr/>
        </p:nvSpPr>
        <p:spPr>
          <a:xfrm>
            <a:off x="0" y="6372000"/>
            <a:ext cx="9144000" cy="486000"/>
          </a:xfrm>
          <a:prstGeom prst="rect">
            <a:avLst/>
          </a:prstGeom>
          <a:gradFill flip="none" rotWithShape="1">
            <a:gsLst>
              <a:gs pos="100000">
                <a:srgbClr val="116E8A"/>
              </a:gs>
              <a:gs pos="100000">
                <a:srgbClr val="116E8A"/>
              </a:gs>
              <a:gs pos="100000">
                <a:srgbClr val="116E8A"/>
              </a:gs>
              <a:gs pos="100000">
                <a:srgbClr val="116E8A"/>
              </a:gs>
              <a:gs pos="100000">
                <a:srgbClr val="116E8A"/>
              </a:gs>
              <a:gs pos="100000">
                <a:srgbClr val="177E9D"/>
              </a:gs>
              <a:gs pos="100000">
                <a:srgbClr val="116E8A"/>
              </a:gs>
              <a:gs pos="100000">
                <a:schemeClr val="accent1">
                  <a:tint val="44500"/>
                  <a:satMod val="160000"/>
                </a:schemeClr>
              </a:gs>
              <a:gs pos="0">
                <a:srgbClr val="1D8DB0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>
              <a:solidFill>
                <a:srgbClr val="FFFFFF"/>
              </a:solidFill>
            </a:endParaRPr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60892" y="5930243"/>
            <a:ext cx="1513565" cy="811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15568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spcBef>
          <a:spcPct val="0"/>
        </a:spcBef>
        <a:buNone/>
        <a:defRPr sz="3600" kern="1200" baseline="0">
          <a:solidFill>
            <a:srgbClr val="52BDEC"/>
          </a:solidFill>
          <a:latin typeface="Arial" pitchFamily="34" charset="0"/>
          <a:ea typeface="+mj-ea"/>
          <a:cs typeface="Arial" pitchFamily="34" charset="0"/>
        </a:defRPr>
      </a:lvl1pPr>
    </p:titleStyle>
    <p:bodyStyle>
      <a:lvl1pPr marL="360000" indent="-360000" algn="l" defTabSz="914400" rtl="0" eaLnBrk="1" latinLnBrk="0" hangingPunct="1">
        <a:spcBef>
          <a:spcPts val="580"/>
        </a:spcBef>
        <a:buSzPct val="110000"/>
        <a:buFont typeface="Arial" pitchFamily="34" charset="0"/>
        <a:buChar char="•"/>
        <a:defRPr sz="2400" kern="1200">
          <a:solidFill>
            <a:srgbClr val="00407A"/>
          </a:solidFill>
          <a:latin typeface="Arial" pitchFamily="34" charset="0"/>
          <a:ea typeface="+mn-ea"/>
          <a:cs typeface="Arial" pitchFamily="34" charset="0"/>
        </a:defRPr>
      </a:lvl1pPr>
      <a:lvl2pPr marL="720000" indent="-360363" algn="l" defTabSz="914400" rtl="0" eaLnBrk="1" latinLnBrk="0" hangingPunct="1">
        <a:spcBef>
          <a:spcPts val="580"/>
        </a:spcBef>
        <a:buSzPct val="75000"/>
        <a:buFont typeface="Courier New" pitchFamily="49" charset="0"/>
        <a:buChar char="o"/>
        <a:defRPr sz="2400" kern="1200">
          <a:solidFill>
            <a:srgbClr val="00407A"/>
          </a:solidFill>
          <a:latin typeface="Arial" pitchFamily="34" charset="0"/>
          <a:ea typeface="+mn-ea"/>
          <a:cs typeface="Arial" pitchFamily="34" charset="0"/>
        </a:defRPr>
      </a:lvl2pPr>
      <a:lvl3pPr marL="990000" indent="-2700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rgbClr val="00407A"/>
          </a:solidFill>
          <a:latin typeface="Arial" pitchFamily="34" charset="0"/>
          <a:ea typeface="+mn-ea"/>
          <a:cs typeface="Arial" pitchFamily="34" charset="0"/>
        </a:defRPr>
      </a:lvl3pPr>
      <a:lvl4pPr marL="1168400" indent="-180000" algn="l" defTabSz="914400" rtl="0" eaLnBrk="1" latinLnBrk="0" hangingPunct="1">
        <a:spcBef>
          <a:spcPts val="380"/>
        </a:spcBef>
        <a:buSzPct val="80000"/>
        <a:buFont typeface="Arial" pitchFamily="34" charset="0"/>
        <a:buChar char="•"/>
        <a:defRPr sz="1600" kern="1200">
          <a:solidFill>
            <a:srgbClr val="00407A"/>
          </a:solidFill>
          <a:latin typeface="Arial" pitchFamily="34" charset="0"/>
          <a:ea typeface="+mn-ea"/>
          <a:cs typeface="Arial" pitchFamily="34" charset="0"/>
        </a:defRPr>
      </a:lvl4pPr>
      <a:lvl5pPr marL="1338263" indent="-179388" algn="l" defTabSz="914400" rtl="0" eaLnBrk="1" latinLnBrk="0" hangingPunct="1">
        <a:spcBef>
          <a:spcPts val="380"/>
        </a:spcBef>
        <a:buFont typeface="Arial" pitchFamily="34" charset="0"/>
        <a:buChar char="-"/>
        <a:defRPr lang="nl-BE" sz="1600" kern="1200" dirty="0">
          <a:solidFill>
            <a:srgbClr val="00407A"/>
          </a:solidFill>
          <a:latin typeface="Arial" pitchFamily="34" charset="0"/>
          <a:ea typeface="+mn-ea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B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jpeg"/><Relationship Id="rId3" Type="http://schemas.openxmlformats.org/officeDocument/2006/relationships/image" Target="../media/image15.png"/><Relationship Id="rId7" Type="http://schemas.openxmlformats.org/officeDocument/2006/relationships/image" Target="../media/image19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Relationship Id="rId9" Type="http://schemas.openxmlformats.org/officeDocument/2006/relationships/image" Target="../media/image2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38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gif"/><Relationship Id="rId13" Type="http://schemas.openxmlformats.org/officeDocument/2006/relationships/image" Target="../media/image33.png"/><Relationship Id="rId3" Type="http://schemas.openxmlformats.org/officeDocument/2006/relationships/image" Target="../media/image23.png"/><Relationship Id="rId7" Type="http://schemas.openxmlformats.org/officeDocument/2006/relationships/image" Target="../media/image27.png"/><Relationship Id="rId12" Type="http://schemas.openxmlformats.org/officeDocument/2006/relationships/image" Target="../media/image32.png"/><Relationship Id="rId17" Type="http://schemas.openxmlformats.org/officeDocument/2006/relationships/image" Target="../media/image37.jpeg"/><Relationship Id="rId2" Type="http://schemas.openxmlformats.org/officeDocument/2006/relationships/notesSlide" Target="../notesSlides/notesSlide4.xml"/><Relationship Id="rId16" Type="http://schemas.openxmlformats.org/officeDocument/2006/relationships/image" Target="../media/image36.png"/><Relationship Id="rId1" Type="http://schemas.openxmlformats.org/officeDocument/2006/relationships/slideLayout" Target="../slideLayouts/slideLayout25.xml"/><Relationship Id="rId6" Type="http://schemas.openxmlformats.org/officeDocument/2006/relationships/image" Target="../media/image26.png"/><Relationship Id="rId11" Type="http://schemas.openxmlformats.org/officeDocument/2006/relationships/image" Target="../media/image31.png"/><Relationship Id="rId5" Type="http://schemas.openxmlformats.org/officeDocument/2006/relationships/image" Target="../media/image25.png"/><Relationship Id="rId15" Type="http://schemas.openxmlformats.org/officeDocument/2006/relationships/image" Target="../media/image35.png"/><Relationship Id="rId10" Type="http://schemas.openxmlformats.org/officeDocument/2006/relationships/image" Target="../media/image30.png"/><Relationship Id="rId4" Type="http://schemas.openxmlformats.org/officeDocument/2006/relationships/image" Target="../media/image24.png"/><Relationship Id="rId9" Type="http://schemas.openxmlformats.org/officeDocument/2006/relationships/image" Target="../media/image29.gif"/><Relationship Id="rId14" Type="http://schemas.openxmlformats.org/officeDocument/2006/relationships/image" Target="../media/image3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6.xml"/><Relationship Id="rId4" Type="http://schemas.openxmlformats.org/officeDocument/2006/relationships/image" Target="../media/image3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7.xml"/><Relationship Id="rId4" Type="http://schemas.openxmlformats.org/officeDocument/2006/relationships/chart" Target="../charts/char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3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1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7" Type="http://schemas.openxmlformats.org/officeDocument/2006/relationships/image" Target="../media/image46.gif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5.png"/><Relationship Id="rId5" Type="http://schemas.openxmlformats.org/officeDocument/2006/relationships/image" Target="../media/image44.gif"/><Relationship Id="rId4" Type="http://schemas.openxmlformats.org/officeDocument/2006/relationships/image" Target="../media/image43.gi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3096000" y="2996952"/>
            <a:ext cx="5580000" cy="1224136"/>
          </a:xfrm>
        </p:spPr>
        <p:txBody>
          <a:bodyPr/>
          <a:lstStyle/>
          <a:p>
            <a:r>
              <a:rPr lang="nl-BE" dirty="0" smtClean="0"/>
              <a:t>The Faculty of Engineering </a:t>
            </a:r>
            <a:r>
              <a:rPr lang="nl-BE" dirty="0" err="1" smtClean="0"/>
              <a:t>Science</a:t>
            </a:r>
            <a:endParaRPr lang="nl-BE" dirty="0"/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3116935" y="4797152"/>
            <a:ext cx="5580000" cy="1080000"/>
          </a:xfrm>
        </p:spPr>
        <p:txBody>
          <a:bodyPr/>
          <a:lstStyle/>
          <a:p>
            <a:r>
              <a:rPr lang="nl-BE" dirty="0" smtClean="0"/>
              <a:t>Jos Vander Sloten</a:t>
            </a:r>
          </a:p>
          <a:p>
            <a:r>
              <a:rPr lang="nl-BE" dirty="0" err="1" smtClean="0"/>
              <a:t>Vice</a:t>
            </a:r>
            <a:r>
              <a:rPr lang="nl-BE" dirty="0" smtClean="0"/>
              <a:t> Dean </a:t>
            </a:r>
            <a:r>
              <a:rPr lang="nl-BE" dirty="0" err="1" smtClean="0"/>
              <a:t>for</a:t>
            </a:r>
            <a:r>
              <a:rPr lang="nl-BE" dirty="0" smtClean="0"/>
              <a:t> International </a:t>
            </a:r>
            <a:r>
              <a:rPr lang="nl-BE" dirty="0" err="1" smtClean="0"/>
              <a:t>Affairs</a:t>
            </a:r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21694107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107504" y="2780928"/>
            <a:ext cx="8888032" cy="2464018"/>
            <a:chOff x="107504" y="2780928"/>
            <a:chExt cx="8888032" cy="2464018"/>
          </a:xfrm>
        </p:grpSpPr>
        <p:sp>
          <p:nvSpPr>
            <p:cNvPr id="38" name="Rounded Rectangle 37"/>
            <p:cNvSpPr/>
            <p:nvPr/>
          </p:nvSpPr>
          <p:spPr>
            <a:xfrm>
              <a:off x="107504" y="2780928"/>
              <a:ext cx="1224136" cy="2453102"/>
            </a:xfrm>
            <a:prstGeom prst="roundRect">
              <a:avLst>
                <a:gd name="adj" fmla="val 9590"/>
              </a:avLst>
            </a:prstGeom>
            <a:solidFill>
              <a:srgbClr val="116E8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nl-BE" sz="1200" dirty="0" smtClean="0"/>
            </a:p>
            <a:p>
              <a:pPr lvl="0" algn="ctr"/>
              <a:endParaRPr lang="nl-BE" sz="1200" dirty="0"/>
            </a:p>
            <a:p>
              <a:pPr lvl="0" algn="ctr"/>
              <a:endParaRPr lang="nl-BE" sz="1200" dirty="0" smtClean="0"/>
            </a:p>
            <a:p>
              <a:pPr lvl="0" algn="ctr"/>
              <a:endParaRPr lang="nl-BE" sz="1200" b="1" dirty="0" smtClean="0"/>
            </a:p>
            <a:p>
              <a:pPr lvl="0" algn="ctr"/>
              <a:r>
                <a:rPr lang="nl-BE" sz="1200" b="1" dirty="0" smtClean="0"/>
                <a:t>Departement of Architecture</a:t>
              </a:r>
            </a:p>
            <a:p>
              <a:pPr lvl="0" algn="ctr"/>
              <a:endParaRPr lang="en-US" sz="1100" b="1" dirty="0" smtClean="0">
                <a:ln w="12700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latin typeface="Arial" pitchFamily="-1" charset="0"/>
                <a:ea typeface="ＭＳ Ｐゴシック" pitchFamily="-1" charset="-128"/>
              </a:endParaRPr>
            </a:p>
            <a:p>
              <a:pPr lvl="0" algn="ctr"/>
              <a:r>
                <a:rPr lang="en-US" sz="1200" dirty="0"/>
                <a:t>Chair</a:t>
              </a:r>
            </a:p>
            <a:p>
              <a:pPr lvl="0" algn="ctr"/>
              <a:r>
                <a:rPr lang="nl-BE" sz="1200" dirty="0" smtClean="0"/>
                <a:t>K. De Jonge</a:t>
              </a:r>
              <a:endParaRPr lang="en-US" sz="1200" dirty="0" smtClean="0"/>
            </a:p>
            <a:p>
              <a:pPr lvl="0" algn="ctr"/>
              <a:r>
                <a:rPr lang="en-US" sz="1200" dirty="0" smtClean="0"/>
                <a:t>PhD </a:t>
              </a:r>
              <a:r>
                <a:rPr lang="en-US" sz="1200" dirty="0"/>
                <a:t>stud</a:t>
              </a:r>
              <a:r>
                <a:rPr lang="en-US" sz="1200" dirty="0" smtClean="0"/>
                <a:t>. 87</a:t>
              </a:r>
              <a:endParaRPr lang="en-US" sz="1200" dirty="0"/>
            </a:p>
            <a:p>
              <a:pPr algn="ctr"/>
              <a:r>
                <a:rPr lang="en-US" sz="1200" dirty="0"/>
                <a:t>ZAP: </a:t>
              </a:r>
              <a:r>
                <a:rPr lang="en-US" sz="1200" dirty="0" smtClean="0"/>
                <a:t>15,7</a:t>
              </a:r>
              <a:endParaRPr lang="en-US" sz="1200" dirty="0"/>
            </a:p>
            <a:p>
              <a:pPr lvl="0" algn="ctr"/>
              <a:endParaRPr lang="en-US" sz="1100" b="1" dirty="0" smtClean="0">
                <a:ln w="12700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latin typeface="Arial" pitchFamily="-1" charset="0"/>
                <a:ea typeface="ＭＳ Ｐゴシック" pitchFamily="-1" charset="-128"/>
              </a:endParaRPr>
            </a:p>
          </p:txBody>
        </p:sp>
        <p:sp>
          <p:nvSpPr>
            <p:cNvPr id="41" name="Rounded Rectangle 40"/>
            <p:cNvSpPr/>
            <p:nvPr/>
          </p:nvSpPr>
          <p:spPr>
            <a:xfrm>
              <a:off x="449511" y="2852936"/>
              <a:ext cx="540122" cy="688932"/>
            </a:xfrm>
            <a:prstGeom prst="roundRect">
              <a:avLst/>
            </a:prstGeom>
            <a:blipFill rotWithShape="1">
              <a:blip r:embed="rId3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tint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8" name="Rounded Rectangle 47"/>
            <p:cNvSpPr/>
            <p:nvPr/>
          </p:nvSpPr>
          <p:spPr>
            <a:xfrm>
              <a:off x="1403648" y="2780928"/>
              <a:ext cx="1224136" cy="2453102"/>
            </a:xfrm>
            <a:prstGeom prst="roundRect">
              <a:avLst>
                <a:gd name="adj" fmla="val 9590"/>
              </a:avLst>
            </a:prstGeom>
            <a:solidFill>
              <a:srgbClr val="116E8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nl-BE" sz="1200" dirty="0" smtClean="0"/>
            </a:p>
            <a:p>
              <a:pPr lvl="0" algn="ctr"/>
              <a:endParaRPr lang="nl-BE" sz="1200" dirty="0"/>
            </a:p>
            <a:p>
              <a:pPr lvl="0" algn="ctr"/>
              <a:endParaRPr lang="nl-BE" sz="1200" dirty="0" smtClean="0"/>
            </a:p>
            <a:p>
              <a:pPr lvl="0" algn="ctr"/>
              <a:endParaRPr lang="nl-BE" sz="1200" b="1" dirty="0" smtClean="0"/>
            </a:p>
            <a:p>
              <a:pPr lvl="0" algn="ctr"/>
              <a:r>
                <a:rPr lang="nl-BE" sz="1200" b="1" dirty="0" smtClean="0"/>
                <a:t>Departement of </a:t>
              </a:r>
              <a:r>
                <a:rPr lang="nl-BE" sz="1200" b="1" dirty="0" err="1" smtClean="0"/>
                <a:t>Civil</a:t>
              </a:r>
              <a:r>
                <a:rPr lang="nl-BE" sz="1200" b="1" dirty="0" smtClean="0"/>
                <a:t> Engineering</a:t>
              </a:r>
            </a:p>
            <a:p>
              <a:pPr lvl="0" algn="ctr"/>
              <a:endParaRPr lang="en-US" sz="1100" b="1" dirty="0" smtClean="0">
                <a:ln w="12700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latin typeface="Arial" pitchFamily="-1" charset="0"/>
                <a:ea typeface="ＭＳ Ｐゴシック" pitchFamily="-1" charset="-128"/>
              </a:endParaRPr>
            </a:p>
            <a:p>
              <a:pPr lvl="0" algn="ctr"/>
              <a:r>
                <a:rPr lang="en-US" sz="1200" dirty="0"/>
                <a:t>Chair</a:t>
              </a:r>
            </a:p>
            <a:p>
              <a:pPr lvl="0" algn="ctr"/>
              <a:r>
                <a:rPr lang="en-US" sz="1200" dirty="0" smtClean="0"/>
                <a:t>J. </a:t>
              </a:r>
              <a:r>
                <a:rPr lang="en-US" sz="1200" dirty="0" err="1" smtClean="0"/>
                <a:t>Monbaliu</a:t>
              </a:r>
              <a:endParaRPr lang="en-US" sz="1200" dirty="0" smtClean="0"/>
            </a:p>
            <a:p>
              <a:pPr lvl="0" algn="ctr"/>
              <a:r>
                <a:rPr lang="en-US" sz="1200" dirty="0" smtClean="0"/>
                <a:t>PhD </a:t>
              </a:r>
              <a:r>
                <a:rPr lang="en-US" sz="1200" dirty="0"/>
                <a:t>stud</a:t>
              </a:r>
              <a:r>
                <a:rPr lang="en-US" sz="1200" dirty="0" smtClean="0"/>
                <a:t>. 65</a:t>
              </a:r>
              <a:endParaRPr lang="en-US" sz="1200" dirty="0"/>
            </a:p>
            <a:p>
              <a:pPr algn="ctr"/>
              <a:r>
                <a:rPr lang="en-US" sz="1200" dirty="0"/>
                <a:t>ZAP: </a:t>
              </a:r>
              <a:r>
                <a:rPr lang="en-US" sz="1200" dirty="0" smtClean="0"/>
                <a:t>14,7</a:t>
              </a:r>
              <a:endParaRPr lang="en-US" sz="1200" dirty="0"/>
            </a:p>
            <a:p>
              <a:pPr lvl="0" algn="ctr"/>
              <a:endParaRPr lang="en-US" sz="1100" b="1" dirty="0" smtClean="0">
                <a:ln w="12700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latin typeface="Arial" pitchFamily="-1" charset="0"/>
                <a:ea typeface="ＭＳ Ｐゴシック" pitchFamily="-1" charset="-128"/>
              </a:endParaRPr>
            </a:p>
          </p:txBody>
        </p:sp>
        <p:pic>
          <p:nvPicPr>
            <p:cNvPr id="49" name="Picture 48" descr="bouwkunde_gebouw.jpg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611949" y="2936218"/>
              <a:ext cx="807534" cy="605650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 w="3175">
              <a:solidFill>
                <a:schemeClr val="bg1">
                  <a:lumMod val="85000"/>
                </a:schemeClr>
              </a:solidFill>
            </a:ln>
            <a:effectLst/>
          </p:spPr>
        </p:pic>
        <p:sp>
          <p:nvSpPr>
            <p:cNvPr id="50" name="Rounded Rectangle 49"/>
            <p:cNvSpPr/>
            <p:nvPr/>
          </p:nvSpPr>
          <p:spPr>
            <a:xfrm>
              <a:off x="2699792" y="2780928"/>
              <a:ext cx="1224136" cy="2453102"/>
            </a:xfrm>
            <a:prstGeom prst="roundRect">
              <a:avLst>
                <a:gd name="adj" fmla="val 9590"/>
              </a:avLst>
            </a:prstGeom>
            <a:solidFill>
              <a:srgbClr val="116E8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nl-BE" sz="1200" dirty="0" smtClean="0"/>
            </a:p>
            <a:p>
              <a:pPr lvl="0" algn="ctr"/>
              <a:endParaRPr lang="nl-BE" sz="1200" dirty="0"/>
            </a:p>
            <a:p>
              <a:pPr lvl="0" algn="ctr"/>
              <a:endParaRPr lang="nl-BE" sz="1200" dirty="0" smtClean="0"/>
            </a:p>
            <a:p>
              <a:pPr lvl="0" algn="ctr"/>
              <a:endParaRPr lang="nl-BE" sz="1200" b="1" dirty="0" smtClean="0"/>
            </a:p>
            <a:p>
              <a:pPr lvl="0" algn="ctr"/>
              <a:r>
                <a:rPr lang="nl-BE" sz="1200" b="1" dirty="0" smtClean="0"/>
                <a:t>Departement of </a:t>
              </a:r>
              <a:r>
                <a:rPr lang="nl-BE" sz="1200" b="1" dirty="0" err="1" smtClean="0"/>
                <a:t>Electrical</a:t>
              </a:r>
              <a:r>
                <a:rPr lang="nl-BE" sz="1200" b="1" dirty="0" smtClean="0"/>
                <a:t> Engineering</a:t>
              </a:r>
            </a:p>
            <a:p>
              <a:pPr lvl="0" algn="ctr"/>
              <a:endParaRPr lang="en-US" sz="1100" b="1" dirty="0" smtClean="0">
                <a:ln w="12700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latin typeface="Arial" pitchFamily="-1" charset="0"/>
                <a:ea typeface="ＭＳ Ｐゴシック" pitchFamily="-1" charset="-128"/>
              </a:endParaRPr>
            </a:p>
            <a:p>
              <a:pPr lvl="0" algn="ctr"/>
              <a:r>
                <a:rPr lang="en-US" sz="1200" dirty="0"/>
                <a:t>Chair</a:t>
              </a:r>
            </a:p>
            <a:p>
              <a:pPr lvl="0" algn="ctr"/>
              <a:r>
                <a:rPr lang="en-US" sz="1150" dirty="0" smtClean="0"/>
                <a:t>B. Nauwelaers</a:t>
              </a:r>
            </a:p>
            <a:p>
              <a:pPr lvl="0" algn="ctr"/>
              <a:r>
                <a:rPr lang="en-US" sz="1200" dirty="0" smtClean="0"/>
                <a:t>PhD </a:t>
              </a:r>
              <a:r>
                <a:rPr lang="en-US" sz="1200" dirty="0"/>
                <a:t>stud</a:t>
              </a:r>
              <a:r>
                <a:rPr lang="en-US" sz="1200" dirty="0" smtClean="0"/>
                <a:t>. 349</a:t>
              </a:r>
              <a:endParaRPr lang="en-US" sz="1200" dirty="0"/>
            </a:p>
            <a:p>
              <a:pPr algn="ctr"/>
              <a:r>
                <a:rPr lang="en-US" sz="1200" dirty="0"/>
                <a:t>ZAP: </a:t>
              </a:r>
              <a:r>
                <a:rPr lang="en-US" sz="1200" dirty="0" smtClean="0"/>
                <a:t>38,4</a:t>
              </a:r>
              <a:endParaRPr lang="en-US" sz="1200" dirty="0"/>
            </a:p>
            <a:p>
              <a:pPr lvl="0" algn="ctr"/>
              <a:endParaRPr lang="en-US" sz="1100" b="1" dirty="0" smtClean="0">
                <a:ln w="12700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latin typeface="Arial" pitchFamily="-1" charset="0"/>
                <a:ea typeface="ＭＳ Ｐゴシック" pitchFamily="-1" charset="-128"/>
              </a:endParaRPr>
            </a:p>
          </p:txBody>
        </p:sp>
        <p:pic>
          <p:nvPicPr>
            <p:cNvPr id="51" name="Picture 50" descr="IMG_4209.JPG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2908258" y="2936218"/>
              <a:ext cx="807205" cy="605650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 w="3175">
              <a:solidFill>
                <a:schemeClr val="bg1">
                  <a:lumMod val="85000"/>
                </a:schemeClr>
              </a:solidFill>
            </a:ln>
            <a:effectLst/>
          </p:spPr>
        </p:pic>
        <p:sp>
          <p:nvSpPr>
            <p:cNvPr id="52" name="Rounded Rectangle 51"/>
            <p:cNvSpPr/>
            <p:nvPr/>
          </p:nvSpPr>
          <p:spPr>
            <a:xfrm>
              <a:off x="3988278" y="2780928"/>
              <a:ext cx="1224136" cy="2453102"/>
            </a:xfrm>
            <a:prstGeom prst="roundRect">
              <a:avLst>
                <a:gd name="adj" fmla="val 9590"/>
              </a:avLst>
            </a:prstGeom>
            <a:solidFill>
              <a:srgbClr val="116E8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nl-BE" sz="1200" dirty="0" smtClean="0"/>
            </a:p>
            <a:p>
              <a:pPr lvl="0" algn="ctr"/>
              <a:endParaRPr lang="nl-BE" sz="1200" dirty="0"/>
            </a:p>
            <a:p>
              <a:pPr lvl="0" algn="ctr"/>
              <a:endParaRPr lang="nl-BE" sz="1200" dirty="0" smtClean="0"/>
            </a:p>
            <a:p>
              <a:pPr lvl="0" algn="ctr"/>
              <a:endParaRPr lang="nl-BE" sz="1200" b="1" dirty="0" smtClean="0"/>
            </a:p>
            <a:p>
              <a:pPr lvl="0" algn="ctr"/>
              <a:r>
                <a:rPr lang="nl-BE" sz="1200" b="1" dirty="0" smtClean="0"/>
                <a:t>Departement of Computer </a:t>
              </a:r>
              <a:r>
                <a:rPr lang="nl-BE" sz="1200" b="1" dirty="0" err="1" smtClean="0"/>
                <a:t>Science</a:t>
              </a:r>
              <a:endParaRPr lang="nl-BE" sz="1200" b="1" dirty="0" smtClean="0"/>
            </a:p>
            <a:p>
              <a:pPr lvl="0" algn="ctr"/>
              <a:endParaRPr lang="en-US" sz="1100" b="1" dirty="0" smtClean="0">
                <a:ln w="12700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latin typeface="Arial" pitchFamily="-1" charset="0"/>
                <a:ea typeface="ＭＳ Ｐゴシック" pitchFamily="-1" charset="-128"/>
              </a:endParaRPr>
            </a:p>
            <a:p>
              <a:pPr lvl="0" algn="ctr"/>
              <a:r>
                <a:rPr lang="en-US" sz="1200" dirty="0"/>
                <a:t>Chair</a:t>
              </a:r>
            </a:p>
            <a:p>
              <a:pPr lvl="0" algn="ctr"/>
              <a:r>
                <a:rPr lang="en-US" sz="1200" dirty="0" smtClean="0"/>
                <a:t>R. Cools</a:t>
              </a:r>
            </a:p>
            <a:p>
              <a:pPr lvl="0" algn="ctr"/>
              <a:r>
                <a:rPr lang="en-US" sz="1200" dirty="0" smtClean="0"/>
                <a:t>PhD </a:t>
              </a:r>
              <a:r>
                <a:rPr lang="en-US" sz="1200" dirty="0"/>
                <a:t>stud</a:t>
              </a:r>
              <a:r>
                <a:rPr lang="en-US" sz="1200" dirty="0" smtClean="0"/>
                <a:t>. 158</a:t>
              </a:r>
              <a:endParaRPr lang="en-US" sz="1200" dirty="0"/>
            </a:p>
            <a:p>
              <a:pPr algn="ctr"/>
              <a:r>
                <a:rPr lang="en-US" sz="1200" dirty="0"/>
                <a:t>ZAP: </a:t>
              </a:r>
              <a:r>
                <a:rPr lang="en-US" sz="1200" dirty="0" smtClean="0"/>
                <a:t>31,8</a:t>
              </a:r>
              <a:endParaRPr lang="en-US" sz="1200" dirty="0"/>
            </a:p>
            <a:p>
              <a:pPr lvl="0" algn="ctr"/>
              <a:endParaRPr lang="en-US" sz="1100" b="1" dirty="0" smtClean="0">
                <a:ln w="12700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latin typeface="Arial" pitchFamily="-1" charset="0"/>
                <a:ea typeface="ＭＳ Ｐゴシック" pitchFamily="-1" charset="-128"/>
              </a:endParaRPr>
            </a:p>
          </p:txBody>
        </p:sp>
        <p:pic>
          <p:nvPicPr>
            <p:cNvPr id="53" name="Picture 52" descr="gebouw-computerwetenschappen-klein-1.jpg"/>
            <p:cNvPicPr>
              <a:picLocks noChangeAspect="1"/>
            </p:cNvPicPr>
            <p:nvPr/>
          </p:nvPicPr>
          <p:blipFill rotWithShape="1">
            <a:blip r:embed="rId6"/>
            <a:srcRect t="4588" b="36165"/>
            <a:stretch/>
          </p:blipFill>
          <p:spPr>
            <a:xfrm>
              <a:off x="4296401" y="2854298"/>
              <a:ext cx="607890" cy="687569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 w="3175">
              <a:solidFill>
                <a:schemeClr val="bg1">
                  <a:lumMod val="85000"/>
                </a:schemeClr>
              </a:solidFill>
            </a:ln>
            <a:effectLst/>
          </p:spPr>
        </p:pic>
        <p:sp>
          <p:nvSpPr>
            <p:cNvPr id="57" name="Rounded Rectangle 56"/>
            <p:cNvSpPr/>
            <p:nvPr/>
          </p:nvSpPr>
          <p:spPr>
            <a:xfrm>
              <a:off x="5256076" y="2781367"/>
              <a:ext cx="1224136" cy="2453102"/>
            </a:xfrm>
            <a:prstGeom prst="roundRect">
              <a:avLst>
                <a:gd name="adj" fmla="val 9590"/>
              </a:avLst>
            </a:prstGeom>
            <a:solidFill>
              <a:srgbClr val="116E8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nl-BE" sz="1200" dirty="0" smtClean="0"/>
            </a:p>
            <a:p>
              <a:pPr lvl="0" algn="ctr"/>
              <a:endParaRPr lang="nl-BE" sz="1200" dirty="0"/>
            </a:p>
            <a:p>
              <a:pPr lvl="0" algn="ctr"/>
              <a:endParaRPr lang="nl-BE" sz="1200" dirty="0" smtClean="0"/>
            </a:p>
            <a:p>
              <a:pPr lvl="0" algn="ctr"/>
              <a:endParaRPr lang="nl-BE" sz="1200" b="1" dirty="0" smtClean="0"/>
            </a:p>
            <a:p>
              <a:pPr lvl="0" algn="ctr"/>
              <a:r>
                <a:rPr lang="nl-BE" sz="1200" b="1" dirty="0" smtClean="0"/>
                <a:t>Departement of </a:t>
              </a:r>
              <a:r>
                <a:rPr lang="nl-BE" sz="1200" b="1" dirty="0" err="1" smtClean="0"/>
                <a:t>Materials</a:t>
              </a:r>
              <a:r>
                <a:rPr lang="nl-BE" sz="1200" b="1" dirty="0" smtClean="0"/>
                <a:t> Engineering</a:t>
              </a:r>
            </a:p>
            <a:p>
              <a:pPr lvl="0" algn="ctr"/>
              <a:endParaRPr lang="en-US" sz="1100" b="1" dirty="0" smtClean="0">
                <a:ln w="12700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latin typeface="Arial" pitchFamily="-1" charset="0"/>
                <a:ea typeface="ＭＳ Ｐゴシック" pitchFamily="-1" charset="-128"/>
              </a:endParaRPr>
            </a:p>
            <a:p>
              <a:pPr lvl="0" algn="ctr"/>
              <a:r>
                <a:rPr lang="en-US" sz="1200" dirty="0"/>
                <a:t>Chair</a:t>
              </a:r>
            </a:p>
            <a:p>
              <a:pPr lvl="0" algn="ctr"/>
              <a:r>
                <a:rPr lang="en-US" sz="1200" dirty="0" smtClean="0"/>
                <a:t>M. Wevers</a:t>
              </a:r>
            </a:p>
            <a:p>
              <a:pPr lvl="0" algn="ctr"/>
              <a:r>
                <a:rPr lang="en-US" sz="1200" dirty="0" smtClean="0"/>
                <a:t>PhD </a:t>
              </a:r>
              <a:r>
                <a:rPr lang="en-US" sz="1200" dirty="0"/>
                <a:t>stud</a:t>
              </a:r>
              <a:r>
                <a:rPr lang="en-US" sz="1200" dirty="0" smtClean="0"/>
                <a:t>. 106</a:t>
              </a:r>
              <a:endParaRPr lang="en-US" sz="1200" dirty="0"/>
            </a:p>
            <a:p>
              <a:pPr algn="ctr"/>
              <a:r>
                <a:rPr lang="en-US" sz="1200" dirty="0"/>
                <a:t>ZAP: </a:t>
              </a:r>
              <a:r>
                <a:rPr lang="en-US" sz="1200" dirty="0" smtClean="0"/>
                <a:t>14,3</a:t>
              </a:r>
              <a:endParaRPr lang="en-US" sz="1200" dirty="0"/>
            </a:p>
            <a:p>
              <a:pPr lvl="0" algn="ctr"/>
              <a:endParaRPr lang="en-US" sz="1100" b="1" dirty="0" smtClean="0">
                <a:ln w="12700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latin typeface="Arial" pitchFamily="-1" charset="0"/>
                <a:ea typeface="ＭＳ Ｐゴシック" pitchFamily="-1" charset="-128"/>
              </a:endParaRPr>
            </a:p>
          </p:txBody>
        </p:sp>
        <p:pic>
          <p:nvPicPr>
            <p:cNvPr id="58" name="Picture 1" descr="U:\Digital pictures\Kasteelpark Arenberg\Kasteelpark14.jpg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5354590" y="2854299"/>
              <a:ext cx="1027109" cy="687569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 w="3175">
              <a:solidFill>
                <a:schemeClr val="bg1">
                  <a:lumMod val="85000"/>
                </a:schemeClr>
              </a:solidFill>
            </a:ln>
            <a:effectLst/>
          </p:spPr>
        </p:pic>
        <p:sp>
          <p:nvSpPr>
            <p:cNvPr id="59" name="Rounded Rectangle 58"/>
            <p:cNvSpPr/>
            <p:nvPr/>
          </p:nvSpPr>
          <p:spPr>
            <a:xfrm>
              <a:off x="6516216" y="2780928"/>
              <a:ext cx="1224136" cy="2453102"/>
            </a:xfrm>
            <a:prstGeom prst="roundRect">
              <a:avLst>
                <a:gd name="adj" fmla="val 9590"/>
              </a:avLst>
            </a:prstGeom>
            <a:solidFill>
              <a:srgbClr val="116E8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nl-BE" sz="1200" dirty="0" smtClean="0"/>
            </a:p>
            <a:p>
              <a:pPr lvl="0" algn="ctr"/>
              <a:endParaRPr lang="nl-BE" sz="1200" dirty="0"/>
            </a:p>
            <a:p>
              <a:pPr lvl="0" algn="ctr"/>
              <a:endParaRPr lang="nl-BE" sz="1200" dirty="0" smtClean="0"/>
            </a:p>
            <a:p>
              <a:pPr lvl="0" algn="ctr"/>
              <a:endParaRPr lang="nl-BE" sz="1200" b="1" dirty="0" smtClean="0"/>
            </a:p>
            <a:p>
              <a:pPr lvl="0" algn="ctr"/>
              <a:r>
                <a:rPr lang="nl-BE" sz="1200" b="1" dirty="0" smtClean="0"/>
                <a:t>Departement of Chemical Engineering</a:t>
              </a:r>
            </a:p>
            <a:p>
              <a:pPr lvl="0" algn="ctr"/>
              <a:endParaRPr lang="en-US" sz="1100" b="1" dirty="0" smtClean="0">
                <a:ln w="12700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latin typeface="Arial" pitchFamily="-1" charset="0"/>
                <a:ea typeface="ＭＳ Ｐゴシック" pitchFamily="-1" charset="-128"/>
              </a:endParaRPr>
            </a:p>
            <a:p>
              <a:pPr lvl="0" algn="ctr"/>
              <a:r>
                <a:rPr lang="en-US" sz="1200" dirty="0"/>
                <a:t>Chair</a:t>
              </a:r>
            </a:p>
            <a:p>
              <a:pPr lvl="0" algn="ctr"/>
              <a:r>
                <a:rPr lang="en-US" sz="1200" dirty="0" smtClean="0"/>
                <a:t>P. Moldenaers</a:t>
              </a:r>
            </a:p>
            <a:p>
              <a:pPr lvl="0" algn="ctr"/>
              <a:r>
                <a:rPr lang="en-US" sz="1200" dirty="0" smtClean="0"/>
                <a:t>PhD </a:t>
              </a:r>
              <a:r>
                <a:rPr lang="en-US" sz="1200" dirty="0"/>
                <a:t>stud</a:t>
              </a:r>
              <a:r>
                <a:rPr lang="en-US" sz="1200" dirty="0" smtClean="0"/>
                <a:t>. 84</a:t>
              </a:r>
              <a:endParaRPr lang="en-US" sz="1200" dirty="0"/>
            </a:p>
            <a:p>
              <a:pPr algn="ctr"/>
              <a:r>
                <a:rPr lang="en-US" sz="1200" dirty="0"/>
                <a:t>ZAP: </a:t>
              </a:r>
              <a:r>
                <a:rPr lang="en-US" sz="1200" dirty="0" smtClean="0"/>
                <a:t>13</a:t>
              </a:r>
              <a:endParaRPr lang="en-US" sz="1200" dirty="0"/>
            </a:p>
            <a:p>
              <a:pPr lvl="0" algn="ctr"/>
              <a:endParaRPr lang="en-US" sz="1100" b="1" dirty="0" smtClean="0">
                <a:ln w="12700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latin typeface="Arial" pitchFamily="-1" charset="0"/>
                <a:ea typeface="ＭＳ Ｐゴシック" pitchFamily="-1" charset="-128"/>
              </a:endParaRPr>
            </a:p>
          </p:txBody>
        </p:sp>
        <p:sp>
          <p:nvSpPr>
            <p:cNvPr id="60" name="Rounded Rectangle 59"/>
            <p:cNvSpPr/>
            <p:nvPr/>
          </p:nvSpPr>
          <p:spPr>
            <a:xfrm>
              <a:off x="7771400" y="2791844"/>
              <a:ext cx="1224136" cy="2453102"/>
            </a:xfrm>
            <a:prstGeom prst="roundRect">
              <a:avLst>
                <a:gd name="adj" fmla="val 9590"/>
              </a:avLst>
            </a:prstGeom>
            <a:solidFill>
              <a:srgbClr val="116E8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nl-BE" sz="1200" dirty="0" smtClean="0"/>
            </a:p>
            <a:p>
              <a:pPr lvl="0" algn="ctr"/>
              <a:endParaRPr lang="nl-BE" sz="1200" dirty="0"/>
            </a:p>
            <a:p>
              <a:pPr lvl="0" algn="ctr"/>
              <a:endParaRPr lang="nl-BE" sz="1200" dirty="0" smtClean="0"/>
            </a:p>
            <a:p>
              <a:pPr lvl="0" algn="ctr"/>
              <a:endParaRPr lang="nl-BE" sz="1200" b="1" dirty="0" smtClean="0"/>
            </a:p>
            <a:p>
              <a:pPr lvl="0" algn="ctr"/>
              <a:r>
                <a:rPr lang="nl-BE" sz="1200" b="1" dirty="0" smtClean="0"/>
                <a:t>Departement of </a:t>
              </a:r>
              <a:r>
                <a:rPr lang="nl-BE" sz="1200" b="1" dirty="0" err="1" smtClean="0"/>
                <a:t>Mechanical</a:t>
              </a:r>
              <a:r>
                <a:rPr lang="nl-BE" sz="1200" b="1" dirty="0" smtClean="0"/>
                <a:t> Engineering</a:t>
              </a:r>
            </a:p>
            <a:p>
              <a:pPr lvl="0" algn="ctr">
                <a:spcBef>
                  <a:spcPts val="600"/>
                </a:spcBef>
              </a:pPr>
              <a:r>
                <a:rPr lang="en-US" sz="1200" dirty="0" smtClean="0"/>
                <a:t>Chair</a:t>
              </a:r>
              <a:endParaRPr lang="en-US" sz="1200" dirty="0"/>
            </a:p>
            <a:p>
              <a:pPr lvl="0" algn="ctr"/>
              <a:r>
                <a:rPr lang="en-US" sz="1200" dirty="0" smtClean="0"/>
                <a:t>D. </a:t>
              </a:r>
              <a:r>
                <a:rPr lang="en-US" sz="1200" dirty="0" err="1" smtClean="0"/>
                <a:t>Reynaerts</a:t>
              </a:r>
              <a:endParaRPr lang="en-US" sz="1200" dirty="0" smtClean="0"/>
            </a:p>
            <a:p>
              <a:pPr lvl="0" algn="ctr"/>
              <a:r>
                <a:rPr lang="en-US" sz="1200" dirty="0" smtClean="0"/>
                <a:t>PhD </a:t>
              </a:r>
              <a:r>
                <a:rPr lang="en-US" sz="1200" dirty="0"/>
                <a:t>stud</a:t>
              </a:r>
              <a:r>
                <a:rPr lang="en-US" sz="1200" dirty="0" smtClean="0"/>
                <a:t>. 130</a:t>
              </a:r>
              <a:endParaRPr lang="en-US" sz="1200" dirty="0"/>
            </a:p>
            <a:p>
              <a:pPr algn="ctr"/>
              <a:r>
                <a:rPr lang="en-US" sz="1200" dirty="0"/>
                <a:t>ZAP: </a:t>
              </a:r>
              <a:r>
                <a:rPr lang="en-US" sz="1200" dirty="0" smtClean="0"/>
                <a:t>26,7</a:t>
              </a:r>
              <a:endParaRPr lang="en-US" sz="1200" dirty="0"/>
            </a:p>
            <a:p>
              <a:pPr lvl="0" algn="ctr"/>
              <a:endParaRPr lang="en-US" sz="1100" b="1" dirty="0" smtClean="0">
                <a:ln w="12700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latin typeface="Arial" pitchFamily="-1" charset="0"/>
                <a:ea typeface="ＭＳ Ｐゴシック" pitchFamily="-1" charset="-128"/>
              </a:endParaRPr>
            </a:p>
          </p:txBody>
        </p:sp>
        <p:pic>
          <p:nvPicPr>
            <p:cNvPr id="62" name="Picture 61" descr="resizer.php.jpeg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7867748" y="2947134"/>
              <a:ext cx="1031441" cy="533504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 w="3175">
              <a:solidFill>
                <a:schemeClr val="bg1">
                  <a:lumMod val="85000"/>
                </a:schemeClr>
              </a:solidFill>
            </a:ln>
            <a:effectLst/>
          </p:spPr>
        </p:pic>
        <p:pic>
          <p:nvPicPr>
            <p:cNvPr id="63" name="Picture 62" descr="citbuilding_medium2.jpg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6674546" y="2898744"/>
              <a:ext cx="907476" cy="643124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 w="3175">
              <a:solidFill>
                <a:schemeClr val="bg1">
                  <a:lumMod val="85000"/>
                </a:schemeClr>
              </a:solidFill>
            </a:ln>
            <a:effectLst/>
          </p:spPr>
        </p:pic>
      </p:grpSp>
      <p:sp>
        <p:nvSpPr>
          <p:cNvPr id="72" name="Rounded Rectangle 71"/>
          <p:cNvSpPr/>
          <p:nvPr/>
        </p:nvSpPr>
        <p:spPr>
          <a:xfrm>
            <a:off x="2563687" y="333375"/>
            <a:ext cx="4016624" cy="1856754"/>
          </a:xfrm>
          <a:prstGeom prst="round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BE" dirty="0" smtClean="0">
                <a:ln w="12700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latin typeface="Arial" pitchFamily="-1" charset="0"/>
                <a:ea typeface="ＭＳ Ｐゴシック" pitchFamily="-1" charset="-128"/>
              </a:rPr>
              <a:t>Research</a:t>
            </a:r>
          </a:p>
          <a:p>
            <a:pPr algn="ctr"/>
            <a:endParaRPr lang="nl-BE" sz="1000" dirty="0" smtClean="0">
              <a:ln w="12700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latin typeface="Arial" pitchFamily="-1" charset="0"/>
              <a:ea typeface="ＭＳ Ｐゴシック" pitchFamily="-1" charset="-128"/>
            </a:endParaRPr>
          </a:p>
          <a:p>
            <a:pPr algn="ctr"/>
            <a:endParaRPr lang="nl-BE" sz="200" dirty="0" smtClean="0">
              <a:ln w="12700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latin typeface="Arial" pitchFamily="-1" charset="0"/>
              <a:ea typeface="ＭＳ Ｐゴシック" pitchFamily="-1" charset="-128"/>
            </a:endParaRPr>
          </a:p>
          <a:p>
            <a:pPr marL="171450" indent="-171450" algn="l">
              <a:buFont typeface="Wingdings" panose="05000000000000000000" pitchFamily="2" charset="2"/>
              <a:buChar char="§"/>
            </a:pPr>
            <a:r>
              <a:rPr lang="nl-BE" sz="1200" dirty="0"/>
              <a:t>7 research </a:t>
            </a:r>
            <a:r>
              <a:rPr lang="nl-BE" sz="1200" dirty="0" err="1"/>
              <a:t>departments</a:t>
            </a:r>
            <a:r>
              <a:rPr lang="nl-BE" sz="1200" dirty="0"/>
              <a:t/>
            </a:r>
            <a:br>
              <a:rPr lang="nl-BE" sz="1200" dirty="0"/>
            </a:br>
            <a:r>
              <a:rPr lang="nl-BE" sz="1200" dirty="0"/>
              <a:t>6 ERC </a:t>
            </a:r>
            <a:r>
              <a:rPr lang="nl-BE" sz="1200" dirty="0" err="1"/>
              <a:t>advanced</a:t>
            </a:r>
            <a:r>
              <a:rPr lang="nl-BE" sz="1200" dirty="0"/>
              <a:t> </a:t>
            </a:r>
            <a:r>
              <a:rPr lang="nl-BE" sz="1200" dirty="0" err="1"/>
              <a:t>grants</a:t>
            </a:r>
            <a:r>
              <a:rPr lang="nl-BE" sz="1200" dirty="0"/>
              <a:t> - </a:t>
            </a:r>
            <a:r>
              <a:rPr lang="nl-BE" sz="1200" dirty="0" smtClean="0"/>
              <a:t>6 </a:t>
            </a:r>
            <a:r>
              <a:rPr lang="nl-BE" sz="1200" dirty="0"/>
              <a:t>ERC </a:t>
            </a:r>
            <a:r>
              <a:rPr lang="nl-BE" sz="1200" dirty="0" err="1"/>
              <a:t>starting</a:t>
            </a:r>
            <a:r>
              <a:rPr lang="nl-BE" sz="1200" dirty="0"/>
              <a:t> </a:t>
            </a:r>
            <a:r>
              <a:rPr lang="nl-BE" sz="1200" dirty="0" err="1"/>
              <a:t>grants</a:t>
            </a:r>
            <a:r>
              <a:rPr lang="nl-BE" sz="1200" dirty="0"/>
              <a:t> </a:t>
            </a:r>
          </a:p>
          <a:p>
            <a:pPr marL="171450" indent="-171450" algn="l">
              <a:buFont typeface="Wingdings" panose="05000000000000000000" pitchFamily="2" charset="2"/>
              <a:buChar char="§"/>
            </a:pPr>
            <a:r>
              <a:rPr lang="nl-BE" sz="1200" dirty="0"/>
              <a:t>&gt; 4000 </a:t>
            </a:r>
            <a:r>
              <a:rPr lang="nl-BE" sz="1200" dirty="0" err="1"/>
              <a:t>scientific</a:t>
            </a:r>
            <a:r>
              <a:rPr lang="nl-BE" sz="1200" dirty="0"/>
              <a:t> </a:t>
            </a:r>
            <a:r>
              <a:rPr lang="nl-BE" sz="1200" dirty="0" err="1"/>
              <a:t>publications</a:t>
            </a:r>
            <a:r>
              <a:rPr lang="nl-BE" sz="1200" dirty="0"/>
              <a:t> </a:t>
            </a:r>
          </a:p>
          <a:p>
            <a:pPr marL="171450" indent="-171450" algn="l">
              <a:buFont typeface="Wingdings" panose="05000000000000000000" pitchFamily="2" charset="2"/>
              <a:buChar char="§"/>
            </a:pPr>
            <a:r>
              <a:rPr lang="nl-BE" sz="1200" dirty="0"/>
              <a:t>130 PhD degrees/</a:t>
            </a:r>
            <a:r>
              <a:rPr lang="nl-BE" sz="1200" dirty="0" err="1"/>
              <a:t>year</a:t>
            </a:r>
            <a:r>
              <a:rPr lang="nl-BE" sz="1200" dirty="0"/>
              <a:t> (Faculty)</a:t>
            </a:r>
          </a:p>
          <a:p>
            <a:pPr marL="171450" indent="-171450" algn="l">
              <a:buFont typeface="Wingdings" panose="05000000000000000000" pitchFamily="2" charset="2"/>
              <a:buChar char="§"/>
            </a:pPr>
            <a:r>
              <a:rPr lang="nl-BE" sz="1200" dirty="0"/>
              <a:t>22 spin </a:t>
            </a:r>
            <a:r>
              <a:rPr lang="nl-BE" sz="1200" dirty="0" err="1"/>
              <a:t>offs</a:t>
            </a:r>
            <a:r>
              <a:rPr lang="nl-BE" sz="1200" dirty="0"/>
              <a:t> </a:t>
            </a:r>
            <a:r>
              <a:rPr lang="nl-BE" sz="1200" dirty="0" err="1"/>
              <a:t>created</a:t>
            </a:r>
            <a:r>
              <a:rPr lang="nl-BE" sz="1200" dirty="0"/>
              <a:t> </a:t>
            </a:r>
            <a:r>
              <a:rPr lang="nl-BE" sz="1200" dirty="0" err="1"/>
              <a:t>during</a:t>
            </a:r>
            <a:r>
              <a:rPr lang="nl-BE" sz="1200" dirty="0"/>
              <a:t> the last 3 </a:t>
            </a:r>
            <a:r>
              <a:rPr lang="nl-BE" sz="1200" dirty="0" err="1"/>
              <a:t>years</a:t>
            </a:r>
            <a:r>
              <a:rPr lang="nl-BE" sz="1200" dirty="0"/>
              <a:t> </a:t>
            </a:r>
          </a:p>
          <a:p>
            <a:pPr marL="171450" indent="-171450" algn="l">
              <a:buFont typeface="Wingdings" panose="05000000000000000000" pitchFamily="2" charset="2"/>
              <a:buChar char="§"/>
            </a:pPr>
            <a:r>
              <a:rPr lang="nl-BE" sz="1200" dirty="0"/>
              <a:t>144 patents</a:t>
            </a:r>
          </a:p>
        </p:txBody>
      </p:sp>
    </p:spTree>
    <p:extLst>
      <p:ext uri="{BB962C8B-B14F-4D97-AF65-F5344CB8AC3E}">
        <p14:creationId xmlns:p14="http://schemas.microsoft.com/office/powerpoint/2010/main" val="18459419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4294967295"/>
          </p:nvPr>
        </p:nvSpPr>
        <p:spPr>
          <a:xfrm>
            <a:off x="7162800" y="6057900"/>
            <a:ext cx="1981200" cy="287338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nl-NL" sz="1000" dirty="0" err="1" smtClean="0">
                <a:solidFill>
                  <a:srgbClr val="006699"/>
                </a:solidFill>
              </a:rPr>
              <a:t>Figures</a:t>
            </a:r>
            <a:r>
              <a:rPr lang="nl-NL" sz="1000" dirty="0" smtClean="0">
                <a:solidFill>
                  <a:srgbClr val="006699"/>
                </a:solidFill>
              </a:rPr>
              <a:t>: </a:t>
            </a:r>
            <a:r>
              <a:rPr lang="nl-NL" sz="1000" dirty="0" err="1" smtClean="0">
                <a:solidFill>
                  <a:srgbClr val="006699"/>
                </a:solidFill>
              </a:rPr>
              <a:t>Lirias</a:t>
            </a:r>
            <a:r>
              <a:rPr lang="nl-NL" sz="1000" dirty="0" smtClean="0">
                <a:solidFill>
                  <a:srgbClr val="006699"/>
                </a:solidFill>
              </a:rPr>
              <a:t> Sept 2014</a:t>
            </a:r>
          </a:p>
          <a:p>
            <a:pPr>
              <a:defRPr/>
            </a:pPr>
            <a:endParaRPr lang="nl-NL" sz="1000" dirty="0"/>
          </a:p>
        </p:txBody>
      </p:sp>
      <p:graphicFrame>
        <p:nvGraphicFramePr>
          <p:cNvPr id="5" name="Chart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24014110"/>
              </p:ext>
            </p:extLst>
          </p:nvPr>
        </p:nvGraphicFramePr>
        <p:xfrm>
          <a:off x="391354" y="1857375"/>
          <a:ext cx="7209742" cy="43336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Text Box 6"/>
          <p:cNvSpPr txBox="1">
            <a:spLocks noChangeArrowheads="1"/>
          </p:cNvSpPr>
          <p:nvPr/>
        </p:nvSpPr>
        <p:spPr bwMode="auto">
          <a:xfrm>
            <a:off x="391354" y="313437"/>
            <a:ext cx="5288627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  <a:spAutoFit/>
          </a:bodyPr>
          <a:lstStyle/>
          <a:p>
            <a:pPr algn="l"/>
            <a:r>
              <a:rPr lang="en-US" sz="3600" dirty="0">
                <a:solidFill>
                  <a:srgbClr val="057395"/>
                </a:solidFill>
                <a:latin typeface="+mj-lt"/>
              </a:rPr>
              <a:t>International publications</a:t>
            </a:r>
          </a:p>
          <a:p>
            <a:pPr algn="l"/>
            <a:r>
              <a:rPr lang="en-US" sz="2400" dirty="0">
                <a:solidFill>
                  <a:srgbClr val="057395"/>
                </a:solidFill>
                <a:latin typeface="+mj-lt"/>
              </a:rPr>
              <a:t>2009-2013</a:t>
            </a:r>
          </a:p>
        </p:txBody>
      </p:sp>
    </p:spTree>
    <p:extLst>
      <p:ext uri="{BB962C8B-B14F-4D97-AF65-F5344CB8AC3E}">
        <p14:creationId xmlns:p14="http://schemas.microsoft.com/office/powerpoint/2010/main" val="6445940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56000"/>
            <a:lum/>
          </a:blip>
          <a:srcRect/>
          <a:stretch>
            <a:fillRect l="-9000" r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500" dirty="0">
                <a:solidFill>
                  <a:srgbClr val="057395"/>
                </a:solidFill>
                <a:ea typeface="ＭＳ Ｐゴシック" pitchFamily="-1" charset="-128"/>
                <a:cs typeface="ＭＳ Ｐゴシック" pitchFamily="-1" charset="-128"/>
              </a:rPr>
              <a:t>150 years of engineering @ KU Leuven</a:t>
            </a:r>
            <a:endParaRPr lang="nl-BE" sz="3500" dirty="0">
              <a:solidFill>
                <a:srgbClr val="057395"/>
              </a:solidFill>
              <a:latin typeface="+mj-lt"/>
              <a:ea typeface="ＭＳ Ｐゴシック" pitchFamily="-1" charset="-128"/>
              <a:cs typeface="ＭＳ Ｐゴシック" pitchFamily="-1" charset="-12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23928" y="1340768"/>
            <a:ext cx="4662040" cy="1790969"/>
          </a:xfrm>
        </p:spPr>
        <p:txBody>
          <a:bodyPr/>
          <a:lstStyle/>
          <a:p>
            <a:pPr marL="0" indent="0">
              <a:buNone/>
            </a:pPr>
            <a:r>
              <a:rPr lang="nl-BE" sz="1600" b="1" dirty="0" err="1">
                <a:solidFill>
                  <a:srgbClr val="057395"/>
                </a:solidFill>
              </a:rPr>
              <a:t>Rankings</a:t>
            </a:r>
            <a:r>
              <a:rPr lang="nl-BE" sz="1600" dirty="0">
                <a:solidFill>
                  <a:srgbClr val="057395"/>
                </a:solidFill>
              </a:rPr>
              <a:t>:</a:t>
            </a:r>
          </a:p>
          <a:p>
            <a:r>
              <a:rPr lang="nl-BE" sz="1600" i="1" dirty="0">
                <a:solidFill>
                  <a:srgbClr val="057395"/>
                </a:solidFill>
              </a:rPr>
              <a:t>Shanghai ranking 2015</a:t>
            </a:r>
          </a:p>
          <a:p>
            <a:pPr marL="360000" lvl="1" indent="0">
              <a:buNone/>
            </a:pPr>
            <a:r>
              <a:rPr lang="nl-BE" sz="1600" dirty="0">
                <a:solidFill>
                  <a:srgbClr val="057395"/>
                </a:solidFill>
              </a:rPr>
              <a:t>Engineering </a:t>
            </a:r>
            <a:r>
              <a:rPr lang="nl-BE" sz="1600" dirty="0" err="1">
                <a:solidFill>
                  <a:srgbClr val="057395"/>
                </a:solidFill>
              </a:rPr>
              <a:t>Science</a:t>
            </a:r>
            <a:r>
              <a:rPr lang="nl-BE" sz="1600" dirty="0">
                <a:solidFill>
                  <a:srgbClr val="057395"/>
                </a:solidFill>
              </a:rPr>
              <a:t>: 51-75 (KU Leuven: 90)</a:t>
            </a:r>
          </a:p>
          <a:p>
            <a:r>
              <a:rPr lang="nl-BE" sz="1600" i="1" dirty="0">
                <a:solidFill>
                  <a:srgbClr val="057395"/>
                </a:solidFill>
              </a:rPr>
              <a:t>THE 2016-2017 </a:t>
            </a:r>
          </a:p>
          <a:p>
            <a:pPr marL="360000" lvl="1" indent="0">
              <a:buNone/>
            </a:pPr>
            <a:r>
              <a:rPr lang="nl-BE" sz="1600" dirty="0">
                <a:solidFill>
                  <a:srgbClr val="057395"/>
                </a:solidFill>
              </a:rPr>
              <a:t>General engineering: 40 (KU Leuven: 34) </a:t>
            </a:r>
          </a:p>
        </p:txBody>
      </p:sp>
    </p:spTree>
    <p:extLst>
      <p:ext uri="{BB962C8B-B14F-4D97-AF65-F5344CB8AC3E}">
        <p14:creationId xmlns:p14="http://schemas.microsoft.com/office/powerpoint/2010/main" val="28309718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nl-BE" sz="6000" dirty="0" err="1" smtClean="0"/>
              <a:t>Education</a:t>
            </a:r>
            <a:endParaRPr lang="en-US" sz="6000" dirty="0"/>
          </a:p>
        </p:txBody>
      </p:sp>
      <p:sp>
        <p:nvSpPr>
          <p:cNvPr id="4" name="Ondertitel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38228529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84" name="Text Box 32"/>
          <p:cNvSpPr txBox="1">
            <a:spLocks noChangeArrowheads="1"/>
          </p:cNvSpPr>
          <p:nvPr/>
        </p:nvSpPr>
        <p:spPr bwMode="auto">
          <a:xfrm rot="16200000">
            <a:off x="424170" y="5639238"/>
            <a:ext cx="576000" cy="369276"/>
          </a:xfrm>
          <a:prstGeom prst="rect">
            <a:avLst/>
          </a:prstGeom>
          <a:solidFill>
            <a:schemeClr val="accent3">
              <a:lumMod val="50000"/>
            </a:schemeClr>
          </a:solidFill>
          <a:ln>
            <a:solidFill>
              <a:schemeClr val="bg1"/>
            </a:solidFill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nl-BE"/>
            </a:defPPr>
            <a:lvl1pPr lvl="0" algn="ctr">
              <a:spcBef>
                <a:spcPct val="20000"/>
              </a:spcBef>
              <a:defRPr b="1">
                <a:solidFill>
                  <a:schemeClr val="bg1"/>
                </a:solidFill>
                <a:latin typeface="Arial" pitchFamily="34" charset="0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BE" dirty="0"/>
              <a:t>1</a:t>
            </a:r>
            <a:endParaRPr lang="en-US" dirty="0"/>
          </a:p>
        </p:txBody>
      </p:sp>
      <p:sp>
        <p:nvSpPr>
          <p:cNvPr id="70685" name="Text Box 33"/>
          <p:cNvSpPr txBox="1">
            <a:spLocks noChangeArrowheads="1"/>
          </p:cNvSpPr>
          <p:nvPr/>
        </p:nvSpPr>
        <p:spPr bwMode="auto">
          <a:xfrm rot="16200000">
            <a:off x="424170" y="5071510"/>
            <a:ext cx="576000" cy="369276"/>
          </a:xfrm>
          <a:prstGeom prst="rect">
            <a:avLst/>
          </a:prstGeom>
          <a:solidFill>
            <a:schemeClr val="accent3">
              <a:lumMod val="50000"/>
            </a:schemeClr>
          </a:solidFill>
          <a:ln>
            <a:solidFill>
              <a:schemeClr val="bg1"/>
            </a:solidFill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nl-BE"/>
            </a:defPPr>
            <a:lvl1pPr lvl="0" algn="ctr">
              <a:spcBef>
                <a:spcPct val="20000"/>
              </a:spcBef>
              <a:defRPr b="1">
                <a:solidFill>
                  <a:schemeClr val="bg1"/>
                </a:solidFill>
                <a:latin typeface="Arial" pitchFamily="34" charset="0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BE" dirty="0"/>
              <a:t>2</a:t>
            </a:r>
            <a:endParaRPr lang="en-US" dirty="0"/>
          </a:p>
        </p:txBody>
      </p:sp>
      <p:sp>
        <p:nvSpPr>
          <p:cNvPr id="70686" name="Text Box 34"/>
          <p:cNvSpPr txBox="1">
            <a:spLocks noChangeArrowheads="1"/>
          </p:cNvSpPr>
          <p:nvPr/>
        </p:nvSpPr>
        <p:spPr bwMode="auto">
          <a:xfrm rot="16200000">
            <a:off x="424903" y="4503780"/>
            <a:ext cx="576000" cy="369276"/>
          </a:xfrm>
          <a:prstGeom prst="rect">
            <a:avLst/>
          </a:prstGeom>
          <a:solidFill>
            <a:schemeClr val="accent3">
              <a:lumMod val="50000"/>
            </a:schemeClr>
          </a:solidFill>
          <a:ln>
            <a:solidFill>
              <a:schemeClr val="bg1"/>
            </a:solidFill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nl-BE"/>
            </a:defPPr>
            <a:lvl1pPr lvl="0" algn="ctr">
              <a:spcBef>
                <a:spcPct val="20000"/>
              </a:spcBef>
              <a:defRPr b="1">
                <a:solidFill>
                  <a:schemeClr val="bg1"/>
                </a:solidFill>
                <a:latin typeface="Arial" pitchFamily="34" charset="0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BE" dirty="0"/>
              <a:t>3</a:t>
            </a:r>
            <a:endParaRPr lang="en-US" dirty="0"/>
          </a:p>
        </p:txBody>
      </p:sp>
      <p:sp>
        <p:nvSpPr>
          <p:cNvPr id="70687" name="Text Box 35"/>
          <p:cNvSpPr txBox="1">
            <a:spLocks noChangeArrowheads="1"/>
          </p:cNvSpPr>
          <p:nvPr/>
        </p:nvSpPr>
        <p:spPr bwMode="auto">
          <a:xfrm rot="16200000">
            <a:off x="425635" y="3936050"/>
            <a:ext cx="576000" cy="369276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bg1"/>
            </a:solidFill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nl-BE"/>
            </a:defPPr>
            <a:lvl1pPr lvl="0" algn="ctr">
              <a:spcBef>
                <a:spcPct val="20000"/>
              </a:spcBef>
              <a:defRPr b="1">
                <a:solidFill>
                  <a:schemeClr val="bg1"/>
                </a:solidFill>
                <a:latin typeface="Arial" pitchFamily="34" charset="0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BE" dirty="0"/>
              <a:t>4</a:t>
            </a:r>
            <a:endParaRPr lang="en-US" dirty="0"/>
          </a:p>
        </p:txBody>
      </p:sp>
      <p:sp>
        <p:nvSpPr>
          <p:cNvPr id="70688" name="Text Box 36"/>
          <p:cNvSpPr txBox="1">
            <a:spLocks noChangeArrowheads="1"/>
          </p:cNvSpPr>
          <p:nvPr/>
        </p:nvSpPr>
        <p:spPr bwMode="auto">
          <a:xfrm rot="16200000">
            <a:off x="425635" y="3368320"/>
            <a:ext cx="576000" cy="369276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bg1"/>
            </a:solidFill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nl-BE"/>
            </a:defPPr>
            <a:lvl1pPr lvl="0" algn="ctr">
              <a:spcBef>
                <a:spcPct val="20000"/>
              </a:spcBef>
              <a:defRPr b="1">
                <a:solidFill>
                  <a:schemeClr val="bg1"/>
                </a:solidFill>
                <a:latin typeface="Arial" pitchFamily="34" charset="0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BE"/>
              <a:t>5</a:t>
            </a:r>
            <a:endParaRPr lang="en-US"/>
          </a:p>
        </p:txBody>
      </p:sp>
      <p:sp>
        <p:nvSpPr>
          <p:cNvPr id="70689" name="Text Box 37"/>
          <p:cNvSpPr txBox="1">
            <a:spLocks noChangeArrowheads="1"/>
          </p:cNvSpPr>
          <p:nvPr/>
        </p:nvSpPr>
        <p:spPr bwMode="auto">
          <a:xfrm rot="16200000">
            <a:off x="427101" y="2800590"/>
            <a:ext cx="576000" cy="369276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bg1"/>
            </a:solidFill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nl-BE"/>
            </a:defPPr>
            <a:lvl1pPr algn="ctr">
              <a:defRPr b="1">
                <a:solidFill>
                  <a:srgbClr val="057395"/>
                </a:solidFill>
                <a:latin typeface="Arial" pitchFamily="34" charset="0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BE" dirty="0"/>
              <a:t>6</a:t>
            </a:r>
            <a:endParaRPr lang="en-US" dirty="0"/>
          </a:p>
        </p:txBody>
      </p:sp>
      <p:sp>
        <p:nvSpPr>
          <p:cNvPr id="70690" name="Text Box 38"/>
          <p:cNvSpPr txBox="1">
            <a:spLocks noChangeArrowheads="1"/>
          </p:cNvSpPr>
          <p:nvPr/>
        </p:nvSpPr>
        <p:spPr bwMode="auto">
          <a:xfrm rot="16200000">
            <a:off x="427101" y="2232860"/>
            <a:ext cx="576000" cy="369276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bg1"/>
            </a:solidFill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nl-BE"/>
            </a:defPPr>
            <a:lvl1pPr algn="ctr">
              <a:defRPr b="1">
                <a:solidFill>
                  <a:srgbClr val="057395"/>
                </a:solidFill>
                <a:latin typeface="Arial" pitchFamily="34" charset="0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BE" dirty="0"/>
              <a:t>7</a:t>
            </a:r>
            <a:endParaRPr lang="en-US" dirty="0"/>
          </a:p>
        </p:txBody>
      </p:sp>
      <p:sp>
        <p:nvSpPr>
          <p:cNvPr id="70691" name="Text Box 39"/>
          <p:cNvSpPr txBox="1">
            <a:spLocks noChangeArrowheads="1"/>
          </p:cNvSpPr>
          <p:nvPr/>
        </p:nvSpPr>
        <p:spPr bwMode="auto">
          <a:xfrm rot="16200000">
            <a:off x="427101" y="1665130"/>
            <a:ext cx="576000" cy="369276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bg1"/>
            </a:solidFill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nl-BE"/>
            </a:defPPr>
            <a:lvl1pPr algn="ctr">
              <a:defRPr b="1">
                <a:solidFill>
                  <a:srgbClr val="057395"/>
                </a:solidFill>
                <a:latin typeface="Arial" pitchFamily="34" charset="0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BE" dirty="0"/>
              <a:t>8</a:t>
            </a:r>
            <a:endParaRPr lang="en-US" dirty="0"/>
          </a:p>
        </p:txBody>
      </p:sp>
      <p:sp>
        <p:nvSpPr>
          <p:cNvPr id="70692" name="Text Box 40"/>
          <p:cNvSpPr txBox="1">
            <a:spLocks noChangeArrowheads="1"/>
          </p:cNvSpPr>
          <p:nvPr/>
        </p:nvSpPr>
        <p:spPr bwMode="auto">
          <a:xfrm rot="16200000">
            <a:off x="427101" y="1097400"/>
            <a:ext cx="576000" cy="369276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bg1"/>
            </a:solidFill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nl-BE"/>
            </a:defPPr>
            <a:lvl1pPr algn="ctr">
              <a:defRPr b="1">
                <a:solidFill>
                  <a:srgbClr val="057395"/>
                </a:solidFill>
                <a:latin typeface="Arial" pitchFamily="34" charset="0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BE"/>
              <a:t>9</a:t>
            </a:r>
            <a:endParaRPr lang="en-US"/>
          </a:p>
        </p:txBody>
      </p:sp>
      <p:sp>
        <p:nvSpPr>
          <p:cNvPr id="20" name="Rectangle 2"/>
          <p:cNvSpPr txBox="1">
            <a:spLocks noChangeArrowheads="1"/>
          </p:cNvSpPr>
          <p:nvPr/>
        </p:nvSpPr>
        <p:spPr>
          <a:xfrm>
            <a:off x="415925" y="245616"/>
            <a:ext cx="8334375" cy="5386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600" kern="1200">
                <a:solidFill>
                  <a:srgbClr val="52BDEC"/>
                </a:solidFill>
                <a:latin typeface="Arial" pitchFamily="34" charset="0"/>
                <a:ea typeface="Arial" pitchFamily="-83" charset="0"/>
                <a:cs typeface="Arial" pitchFamily="34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52BDEC"/>
                </a:solidFill>
                <a:latin typeface="Arial" pitchFamily="-83" charset="0"/>
                <a:ea typeface="Arial" pitchFamily="-83" charset="0"/>
                <a:cs typeface="Arial" pitchFamily="-83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52BDEC"/>
                </a:solidFill>
                <a:latin typeface="Arial" pitchFamily="-83" charset="0"/>
                <a:ea typeface="Arial" pitchFamily="-83" charset="0"/>
                <a:cs typeface="Arial" pitchFamily="-83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52BDEC"/>
                </a:solidFill>
                <a:latin typeface="Arial" pitchFamily="-83" charset="0"/>
                <a:ea typeface="Arial" pitchFamily="-83" charset="0"/>
                <a:cs typeface="Arial" pitchFamily="-83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52BDEC"/>
                </a:solidFill>
                <a:latin typeface="Arial" pitchFamily="-83" charset="0"/>
                <a:ea typeface="Arial" pitchFamily="-83" charset="0"/>
                <a:cs typeface="Arial" pitchFamily="-83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rgbClr val="52BDEC"/>
                </a:solidFill>
                <a:latin typeface="Arial" pitchFamily="-83" charset="0"/>
                <a:ea typeface="Arial" pitchFamily="-83" charset="0"/>
                <a:cs typeface="Arial" pitchFamily="-83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rgbClr val="52BDEC"/>
                </a:solidFill>
                <a:latin typeface="Arial" pitchFamily="-83" charset="0"/>
                <a:ea typeface="Arial" pitchFamily="-83" charset="0"/>
                <a:cs typeface="Arial" pitchFamily="-83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rgbClr val="52BDEC"/>
                </a:solidFill>
                <a:latin typeface="Arial" pitchFamily="-83" charset="0"/>
                <a:ea typeface="Arial" pitchFamily="-83" charset="0"/>
                <a:cs typeface="Arial" pitchFamily="-83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rgbClr val="52BDEC"/>
                </a:solidFill>
                <a:latin typeface="Arial" pitchFamily="-83" charset="0"/>
                <a:ea typeface="Arial" pitchFamily="-83" charset="0"/>
                <a:cs typeface="Arial" pitchFamily="-83" charset="0"/>
              </a:defRPr>
            </a:lvl9pPr>
          </a:lstStyle>
          <a:p>
            <a:r>
              <a:rPr lang="en-US" sz="3500" dirty="0" smtClean="0">
                <a:solidFill>
                  <a:srgbClr val="057395"/>
                </a:solidFill>
                <a:latin typeface="+mj-lt"/>
                <a:ea typeface="ＭＳ Ｐゴシック" pitchFamily="-1" charset="-128"/>
                <a:cs typeface="ＭＳ Ｐゴシック" pitchFamily="-1" charset="-128"/>
              </a:rPr>
              <a:t>KU Leuven : the educational system</a:t>
            </a:r>
            <a:endParaRPr lang="en-GB" sz="3500" dirty="0">
              <a:solidFill>
                <a:srgbClr val="057395"/>
              </a:solidFill>
              <a:latin typeface="+mj-lt"/>
              <a:ea typeface="ＭＳ Ｐゴシック" pitchFamily="-1" charset="-128"/>
              <a:cs typeface="ＭＳ Ｐゴシック" pitchFamily="-1" charset="-128"/>
            </a:endParaRPr>
          </a:p>
        </p:txBody>
      </p:sp>
      <p:sp>
        <p:nvSpPr>
          <p:cNvPr id="3" name="Bevel 2"/>
          <p:cNvSpPr/>
          <p:nvPr/>
        </p:nvSpPr>
        <p:spPr>
          <a:xfrm>
            <a:off x="1137866" y="4432301"/>
            <a:ext cx="3759200" cy="1679575"/>
          </a:xfrm>
          <a:prstGeom prst="bevel">
            <a:avLst/>
          </a:prstGeom>
          <a:solidFill>
            <a:schemeClr val="accent3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spcBef>
                <a:spcPct val="20000"/>
              </a:spcBef>
            </a:pPr>
            <a:r>
              <a:rPr lang="en-US" b="1" dirty="0">
                <a:solidFill>
                  <a:schemeClr val="bg1"/>
                </a:solidFill>
                <a:latin typeface="Arial" pitchFamily="34" charset="0"/>
              </a:rPr>
              <a:t>Bachelor</a:t>
            </a:r>
            <a:endParaRPr lang="en-GB" b="1" dirty="0">
              <a:solidFill>
                <a:schemeClr val="bg1"/>
              </a:solidFill>
              <a:latin typeface="Arial" pitchFamily="34" charset="0"/>
            </a:endParaRPr>
          </a:p>
        </p:txBody>
      </p:sp>
      <p:sp>
        <p:nvSpPr>
          <p:cNvPr id="22" name="Bevel 21"/>
          <p:cNvSpPr/>
          <p:nvPr/>
        </p:nvSpPr>
        <p:spPr>
          <a:xfrm>
            <a:off x="1137865" y="3298826"/>
            <a:ext cx="3759201" cy="1133475"/>
          </a:xfrm>
          <a:prstGeom prst="bevel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spcBef>
                <a:spcPct val="20000"/>
              </a:spcBef>
            </a:pPr>
            <a:r>
              <a:rPr lang="en-US" b="1" dirty="0">
                <a:solidFill>
                  <a:schemeClr val="bg1"/>
                </a:solidFill>
                <a:latin typeface="Arial" pitchFamily="34" charset="0"/>
              </a:rPr>
              <a:t>Initial master</a:t>
            </a:r>
            <a:endParaRPr lang="en-GB" b="1" dirty="0">
              <a:solidFill>
                <a:schemeClr val="bg1"/>
              </a:solidFill>
              <a:latin typeface="Arial" pitchFamily="34" charset="0"/>
            </a:endParaRPr>
          </a:p>
        </p:txBody>
      </p:sp>
      <p:sp>
        <p:nvSpPr>
          <p:cNvPr id="23" name="Bevel 22"/>
          <p:cNvSpPr/>
          <p:nvPr/>
        </p:nvSpPr>
        <p:spPr>
          <a:xfrm>
            <a:off x="1137866" y="994039"/>
            <a:ext cx="1809750" cy="2304788"/>
          </a:xfrm>
          <a:prstGeom prst="bevel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rgbClr val="057395"/>
                </a:solidFill>
                <a:latin typeface="Arial" pitchFamily="34" charset="0"/>
              </a:rPr>
              <a:t>PhD</a:t>
            </a:r>
            <a:endParaRPr lang="nl-BE" b="1" dirty="0">
              <a:solidFill>
                <a:srgbClr val="057395"/>
              </a:solidFill>
              <a:latin typeface="Arial" pitchFamily="34" charset="0"/>
            </a:endParaRPr>
          </a:p>
        </p:txBody>
      </p:sp>
      <p:sp>
        <p:nvSpPr>
          <p:cNvPr id="24" name="Bevel 23"/>
          <p:cNvSpPr/>
          <p:nvPr/>
        </p:nvSpPr>
        <p:spPr>
          <a:xfrm>
            <a:off x="2944699" y="2722562"/>
            <a:ext cx="1949450" cy="576263"/>
          </a:xfrm>
          <a:prstGeom prst="bevel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spcBef>
                <a:spcPct val="20000"/>
              </a:spcBef>
            </a:pPr>
            <a:r>
              <a:rPr lang="en-US" sz="1600" b="1" dirty="0" smtClean="0">
                <a:solidFill>
                  <a:srgbClr val="057395"/>
                </a:solidFill>
                <a:latin typeface="Arial" pitchFamily="34" charset="0"/>
              </a:rPr>
              <a:t>Advanced master</a:t>
            </a:r>
            <a:endParaRPr lang="en-GB" sz="1600" b="1" dirty="0">
              <a:solidFill>
                <a:srgbClr val="057395"/>
              </a:solidFill>
              <a:latin typeface="Arial" pitchFamily="34" charset="0"/>
            </a:endParaRPr>
          </a:p>
        </p:txBody>
      </p:sp>
      <p:sp>
        <p:nvSpPr>
          <p:cNvPr id="16" name="Bevel 15"/>
          <p:cNvSpPr/>
          <p:nvPr/>
        </p:nvSpPr>
        <p:spPr>
          <a:xfrm>
            <a:off x="1137866" y="4432301"/>
            <a:ext cx="3759200" cy="1679575"/>
          </a:xfrm>
          <a:prstGeom prst="bevel">
            <a:avLst/>
          </a:prstGeom>
          <a:solidFill>
            <a:schemeClr val="accent3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spcBef>
                <a:spcPct val="20000"/>
              </a:spcBef>
            </a:pPr>
            <a:endParaRPr lang="en-US" b="1" dirty="0" smtClean="0">
              <a:solidFill>
                <a:schemeClr val="bg1"/>
              </a:solidFill>
              <a:latin typeface="Arial" pitchFamily="34" charset="0"/>
            </a:endParaRPr>
          </a:p>
          <a:p>
            <a:pPr lvl="0" algn="ctr">
              <a:spcBef>
                <a:spcPct val="20000"/>
              </a:spcBef>
            </a:pPr>
            <a:r>
              <a:rPr lang="en-US" b="1" dirty="0" smtClean="0">
                <a:solidFill>
                  <a:schemeClr val="bg1"/>
                </a:solidFill>
                <a:latin typeface="Arial" pitchFamily="34" charset="0"/>
              </a:rPr>
              <a:t>Bachelor </a:t>
            </a:r>
            <a:r>
              <a:rPr lang="en-US" b="1" dirty="0" smtClean="0">
                <a:solidFill>
                  <a:schemeClr val="accent4">
                    <a:lumMod val="20000"/>
                    <a:lumOff val="80000"/>
                  </a:schemeClr>
                </a:solidFill>
                <a:latin typeface="Arial" pitchFamily="34" charset="0"/>
              </a:rPr>
              <a:t>engineering science</a:t>
            </a:r>
          </a:p>
          <a:p>
            <a:pPr lvl="0" algn="ctr">
              <a:spcBef>
                <a:spcPct val="20000"/>
              </a:spcBef>
            </a:pPr>
            <a:r>
              <a:rPr lang="nl-BE" b="1" dirty="0" smtClean="0">
                <a:solidFill>
                  <a:schemeClr val="bg1"/>
                </a:solidFill>
                <a:latin typeface="Arial" pitchFamily="34" charset="0"/>
              </a:rPr>
              <a:t>1.5yrs </a:t>
            </a:r>
            <a:r>
              <a:rPr lang="nl-BE" b="1" dirty="0" err="1" smtClean="0">
                <a:solidFill>
                  <a:schemeClr val="bg1"/>
                </a:solidFill>
                <a:latin typeface="Arial" pitchFamily="34" charset="0"/>
              </a:rPr>
              <a:t>major+minor</a:t>
            </a:r>
            <a:endParaRPr lang="nl-BE" b="1" dirty="0" smtClean="0">
              <a:solidFill>
                <a:schemeClr val="bg1"/>
              </a:solidFill>
              <a:latin typeface="Arial" pitchFamily="34" charset="0"/>
            </a:endParaRPr>
          </a:p>
          <a:p>
            <a:pPr algn="ctr">
              <a:spcBef>
                <a:spcPct val="20000"/>
              </a:spcBef>
            </a:pPr>
            <a:r>
              <a:rPr lang="nl-BE" b="1" dirty="0">
                <a:solidFill>
                  <a:schemeClr val="bg1"/>
                </a:solidFill>
                <a:latin typeface="Arial" pitchFamily="34" charset="0"/>
              </a:rPr>
              <a:t>1.5yrs common</a:t>
            </a:r>
          </a:p>
          <a:p>
            <a:pPr lvl="0" algn="ctr">
              <a:spcBef>
                <a:spcPct val="20000"/>
              </a:spcBef>
            </a:pPr>
            <a:endParaRPr lang="en-GB" b="1" dirty="0">
              <a:solidFill>
                <a:schemeClr val="bg1"/>
              </a:solidFill>
              <a:latin typeface="Arial" pitchFamily="34" charset="0"/>
            </a:endParaRPr>
          </a:p>
        </p:txBody>
      </p:sp>
      <p:sp>
        <p:nvSpPr>
          <p:cNvPr id="17" name="Bevel 16"/>
          <p:cNvSpPr/>
          <p:nvPr/>
        </p:nvSpPr>
        <p:spPr>
          <a:xfrm>
            <a:off x="4922539" y="4432300"/>
            <a:ext cx="3759200" cy="1679575"/>
          </a:xfrm>
          <a:prstGeom prst="bevel">
            <a:avLst/>
          </a:prstGeom>
          <a:solidFill>
            <a:schemeClr val="accent3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spcBef>
                <a:spcPct val="20000"/>
              </a:spcBef>
            </a:pPr>
            <a:endParaRPr lang="en-US" b="1" dirty="0" smtClean="0">
              <a:solidFill>
                <a:schemeClr val="bg1"/>
              </a:solidFill>
              <a:latin typeface="Arial" pitchFamily="34" charset="0"/>
            </a:endParaRPr>
          </a:p>
          <a:p>
            <a:pPr lvl="0" algn="ctr">
              <a:spcBef>
                <a:spcPct val="20000"/>
              </a:spcBef>
            </a:pPr>
            <a:r>
              <a:rPr lang="en-US" b="1" dirty="0" smtClean="0">
                <a:solidFill>
                  <a:schemeClr val="bg1"/>
                </a:solidFill>
                <a:latin typeface="Arial" pitchFamily="34" charset="0"/>
              </a:rPr>
              <a:t>Bachelor </a:t>
            </a:r>
            <a:r>
              <a:rPr lang="en-US" b="1" dirty="0" smtClean="0">
                <a:solidFill>
                  <a:schemeClr val="accent4">
                    <a:lumMod val="20000"/>
                    <a:lumOff val="80000"/>
                  </a:schemeClr>
                </a:solidFill>
                <a:latin typeface="Arial" pitchFamily="34" charset="0"/>
              </a:rPr>
              <a:t>architectural engineering</a:t>
            </a:r>
          </a:p>
          <a:p>
            <a:pPr lvl="0" algn="ctr">
              <a:spcBef>
                <a:spcPct val="20000"/>
              </a:spcBef>
            </a:pPr>
            <a:endParaRPr lang="en-GB" b="1" dirty="0">
              <a:solidFill>
                <a:schemeClr val="bg1"/>
              </a:solidFill>
              <a:latin typeface="Arial" pitchFamily="34" charset="0"/>
            </a:endParaRPr>
          </a:p>
        </p:txBody>
      </p:sp>
      <p:sp>
        <p:nvSpPr>
          <p:cNvPr id="18" name="Bevel 17"/>
          <p:cNvSpPr/>
          <p:nvPr/>
        </p:nvSpPr>
        <p:spPr>
          <a:xfrm>
            <a:off x="4922539" y="3298825"/>
            <a:ext cx="3759201" cy="1133475"/>
          </a:xfrm>
          <a:prstGeom prst="bevel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spcBef>
                <a:spcPct val="20000"/>
              </a:spcBef>
            </a:pPr>
            <a:r>
              <a:rPr lang="en-US" b="1" dirty="0">
                <a:solidFill>
                  <a:schemeClr val="bg1"/>
                </a:solidFill>
                <a:latin typeface="Arial" pitchFamily="34" charset="0"/>
              </a:rPr>
              <a:t>Initial master</a:t>
            </a:r>
            <a:endParaRPr lang="en-GB" b="1" dirty="0">
              <a:solidFill>
                <a:schemeClr val="bg1"/>
              </a:solidFill>
              <a:latin typeface="Arial" pitchFamily="34" charset="0"/>
            </a:endParaRPr>
          </a:p>
        </p:txBody>
      </p:sp>
      <p:sp>
        <p:nvSpPr>
          <p:cNvPr id="19" name="Bevel 18"/>
          <p:cNvSpPr/>
          <p:nvPr/>
        </p:nvSpPr>
        <p:spPr>
          <a:xfrm>
            <a:off x="4922966" y="994038"/>
            <a:ext cx="1809750" cy="2304789"/>
          </a:xfrm>
          <a:prstGeom prst="bevel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rgbClr val="057395"/>
                </a:solidFill>
                <a:latin typeface="Arial" pitchFamily="34" charset="0"/>
              </a:rPr>
              <a:t>PhD</a:t>
            </a:r>
            <a:endParaRPr lang="nl-BE" b="1" dirty="0">
              <a:solidFill>
                <a:srgbClr val="057395"/>
              </a:solidFill>
              <a:latin typeface="Arial" pitchFamily="34" charset="0"/>
            </a:endParaRPr>
          </a:p>
        </p:txBody>
      </p:sp>
      <p:sp>
        <p:nvSpPr>
          <p:cNvPr id="21" name="Bevel 20"/>
          <p:cNvSpPr/>
          <p:nvPr/>
        </p:nvSpPr>
        <p:spPr>
          <a:xfrm>
            <a:off x="6726882" y="2722564"/>
            <a:ext cx="1949450" cy="576263"/>
          </a:xfrm>
          <a:prstGeom prst="bevel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spcBef>
                <a:spcPct val="20000"/>
              </a:spcBef>
            </a:pPr>
            <a:r>
              <a:rPr lang="en-US" sz="1600" b="1" dirty="0" smtClean="0">
                <a:solidFill>
                  <a:srgbClr val="057395"/>
                </a:solidFill>
                <a:latin typeface="Arial" pitchFamily="34" charset="0"/>
              </a:rPr>
              <a:t>Advanced master</a:t>
            </a:r>
            <a:endParaRPr lang="en-GB" sz="1600" b="1" dirty="0">
              <a:solidFill>
                <a:srgbClr val="057395"/>
              </a:solidFill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7019188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50"/>
                            </p:stCondLst>
                            <p:childTnLst>
                              <p:par>
                                <p:cTn id="11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706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0" fill="hold"/>
                                        <p:tgtEl>
                                          <p:spTgt spid="706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50" fill="hold"/>
                                        <p:tgtEl>
                                          <p:spTgt spid="7068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50"/>
                                        <p:tgtEl>
                                          <p:spTgt spid="706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50" fill="hold"/>
                                        <p:tgtEl>
                                          <p:spTgt spid="706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50" fill="hold"/>
                                        <p:tgtEl>
                                          <p:spTgt spid="706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50" fill="hold"/>
                                        <p:tgtEl>
                                          <p:spTgt spid="7068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250"/>
                                        <p:tgtEl>
                                          <p:spTgt spid="706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50" fill="hold"/>
                                        <p:tgtEl>
                                          <p:spTgt spid="706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50" fill="hold"/>
                                        <p:tgtEl>
                                          <p:spTgt spid="706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50" fill="hold"/>
                                        <p:tgtEl>
                                          <p:spTgt spid="7068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250"/>
                                        <p:tgtEl>
                                          <p:spTgt spid="706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750"/>
                            </p:stCondLst>
                            <p:childTnLst>
                              <p:par>
                                <p:cTn id="36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250" fill="hold"/>
                                        <p:tgtEl>
                                          <p:spTgt spid="706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50" fill="hold"/>
                                        <p:tgtEl>
                                          <p:spTgt spid="706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50" fill="hold"/>
                                        <p:tgtEl>
                                          <p:spTgt spid="7068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250"/>
                                        <p:tgtEl>
                                          <p:spTgt spid="706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250" fill="hold"/>
                                        <p:tgtEl>
                                          <p:spTgt spid="706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50" fill="hold"/>
                                        <p:tgtEl>
                                          <p:spTgt spid="706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50" fill="hold"/>
                                        <p:tgtEl>
                                          <p:spTgt spid="7068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250"/>
                                        <p:tgtEl>
                                          <p:spTgt spid="706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000"/>
                            </p:stCondLst>
                            <p:childTnLst>
                              <p:par>
                                <p:cTn id="4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250"/>
                            </p:stCondLst>
                            <p:childTnLst>
                              <p:par>
                                <p:cTn id="5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500"/>
                            </p:stCondLst>
                            <p:childTnLst>
                              <p:par>
                                <p:cTn id="61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250" fill="hold"/>
                                        <p:tgtEl>
                                          <p:spTgt spid="706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50" fill="hold"/>
                                        <p:tgtEl>
                                          <p:spTgt spid="706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250" fill="hold"/>
                                        <p:tgtEl>
                                          <p:spTgt spid="7068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250"/>
                                        <p:tgtEl>
                                          <p:spTgt spid="706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250" fill="hold"/>
                                        <p:tgtEl>
                                          <p:spTgt spid="706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250" fill="hold"/>
                                        <p:tgtEl>
                                          <p:spTgt spid="706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250" fill="hold"/>
                                        <p:tgtEl>
                                          <p:spTgt spid="7069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250"/>
                                        <p:tgtEl>
                                          <p:spTgt spid="706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250" fill="hold"/>
                                        <p:tgtEl>
                                          <p:spTgt spid="706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250" fill="hold"/>
                                        <p:tgtEl>
                                          <p:spTgt spid="706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250" fill="hold"/>
                                        <p:tgtEl>
                                          <p:spTgt spid="7069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250"/>
                                        <p:tgtEl>
                                          <p:spTgt spid="706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250" fill="hold"/>
                                        <p:tgtEl>
                                          <p:spTgt spid="706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250" fill="hold"/>
                                        <p:tgtEl>
                                          <p:spTgt spid="706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250" fill="hold"/>
                                        <p:tgtEl>
                                          <p:spTgt spid="7069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250"/>
                                        <p:tgtEl>
                                          <p:spTgt spid="706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500"/>
                            </p:stCondLst>
                            <p:childTnLst>
                              <p:par>
                                <p:cTn id="9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750"/>
                            </p:stCondLst>
                            <p:childTnLst>
                              <p:par>
                                <p:cTn id="10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5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1000"/>
                            </p:stCondLst>
                            <p:childTnLst>
                              <p:par>
                                <p:cTn id="10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1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684" grpId="0" animBg="1"/>
      <p:bldP spid="70685" grpId="0" animBg="1"/>
      <p:bldP spid="70686" grpId="0" animBg="1"/>
      <p:bldP spid="70687" grpId="0" animBg="1"/>
      <p:bldP spid="70688" grpId="0" animBg="1"/>
      <p:bldP spid="70689" grpId="0" animBg="1"/>
      <p:bldP spid="70690" grpId="0" animBg="1"/>
      <p:bldP spid="70691" grpId="0" animBg="1"/>
      <p:bldP spid="70692" grpId="0" animBg="1"/>
      <p:bldP spid="3" grpId="0" animBg="1"/>
      <p:bldP spid="22" grpId="0" animBg="1"/>
      <p:bldP spid="23" grpId="0" animBg="1"/>
      <p:bldP spid="24" grpId="0" animBg="1"/>
      <p:bldP spid="16" grpId="0" animBg="1"/>
      <p:bldP spid="17" grpId="0" animBg="1"/>
      <p:bldP spid="18" grpId="0" animBg="1"/>
      <p:bldP spid="19" grpId="0" animBg="1"/>
      <p:bldP spid="21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5754799" y="147447"/>
            <a:ext cx="3389201" cy="6210384"/>
            <a:chOff x="5754799" y="147447"/>
            <a:chExt cx="3389201" cy="6210384"/>
          </a:xfrm>
        </p:grpSpPr>
        <p:sp>
          <p:nvSpPr>
            <p:cNvPr id="82" name="Rounded Rectangle 81"/>
            <p:cNvSpPr/>
            <p:nvPr/>
          </p:nvSpPr>
          <p:spPr>
            <a:xfrm rot="5400000">
              <a:off x="7203066" y="244013"/>
              <a:ext cx="451758" cy="3348292"/>
            </a:xfrm>
            <a:prstGeom prst="roundRect">
              <a:avLst>
                <a:gd name="adj" fmla="val 9590"/>
              </a:avLst>
            </a:prstGeom>
            <a:solidFill>
              <a:srgbClr val="116E8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lIns="72000" tIns="108000" bIns="180000" rtlCol="0" anchor="ctr" anchorCtr="0"/>
            <a:lstStyle/>
            <a:p>
              <a:pPr lvl="0" algn="l"/>
              <a:endParaRPr lang="nl-BE" sz="1050" dirty="0" smtClean="0"/>
            </a:p>
            <a:p>
              <a:pPr lvl="0" algn="l"/>
              <a:r>
                <a:rPr lang="nl-BE" sz="1050" b="1" dirty="0" smtClean="0"/>
                <a:t>Elektrotechniek/</a:t>
              </a:r>
            </a:p>
            <a:p>
              <a:pPr lvl="0" algn="l"/>
              <a:r>
                <a:rPr lang="nl-BE" sz="1050" b="1" dirty="0" err="1" smtClean="0"/>
                <a:t>Electrical</a:t>
              </a:r>
              <a:r>
                <a:rPr lang="nl-BE" sz="1050" b="1" dirty="0" smtClean="0"/>
                <a:t> Engineering</a:t>
              </a:r>
              <a:endParaRPr lang="en-US" sz="1050" dirty="0"/>
            </a:p>
            <a:p>
              <a:pPr lvl="0" algn="l"/>
              <a:endParaRPr lang="en-US" sz="1000" b="1" dirty="0" smtClean="0">
                <a:ln w="12700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latin typeface="Arial" pitchFamily="-1" charset="0"/>
                <a:ea typeface="ＭＳ Ｐゴシック" pitchFamily="-1" charset="-128"/>
              </a:endParaRPr>
            </a:p>
          </p:txBody>
        </p:sp>
        <p:sp>
          <p:nvSpPr>
            <p:cNvPr id="83" name="Rounded Rectangle 82"/>
            <p:cNvSpPr/>
            <p:nvPr/>
          </p:nvSpPr>
          <p:spPr>
            <a:xfrm rot="5400000">
              <a:off x="7223828" y="753775"/>
              <a:ext cx="451758" cy="3348292"/>
            </a:xfrm>
            <a:prstGeom prst="roundRect">
              <a:avLst>
                <a:gd name="adj" fmla="val 9590"/>
              </a:avLst>
            </a:prstGeom>
            <a:solidFill>
              <a:srgbClr val="116E8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lIns="72000" tIns="108000" rIns="72000" bIns="180000" rtlCol="0" anchor="ctr" anchorCtr="0"/>
            <a:lstStyle/>
            <a:p>
              <a:pPr lvl="0" algn="l"/>
              <a:endParaRPr lang="nl-BE" sz="1050" dirty="0" smtClean="0"/>
            </a:p>
            <a:p>
              <a:pPr lvl="0" algn="l"/>
              <a:r>
                <a:rPr lang="nl-BE" sz="1050" b="1" dirty="0" smtClean="0"/>
                <a:t>Computerwetenschappen/ </a:t>
              </a:r>
            </a:p>
            <a:p>
              <a:pPr lvl="0" algn="l"/>
              <a:r>
                <a:rPr lang="nl-BE" sz="1050" b="1" dirty="0" smtClean="0"/>
                <a:t>Computer </a:t>
              </a:r>
              <a:r>
                <a:rPr lang="nl-BE" sz="1050" b="1" dirty="0" err="1" smtClean="0"/>
                <a:t>Science</a:t>
              </a:r>
              <a:endParaRPr lang="en-US" sz="1050" dirty="0"/>
            </a:p>
            <a:p>
              <a:pPr lvl="0" algn="l"/>
              <a:endParaRPr lang="en-US" sz="1050" b="1" dirty="0" smtClean="0">
                <a:ln w="12700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latin typeface="Arial" pitchFamily="-1" charset="0"/>
                <a:ea typeface="ＭＳ Ｐゴシック" pitchFamily="-1" charset="-128"/>
              </a:endParaRPr>
            </a:p>
          </p:txBody>
        </p:sp>
        <p:sp>
          <p:nvSpPr>
            <p:cNvPr id="84" name="Rounded Rectangle 83"/>
            <p:cNvSpPr/>
            <p:nvPr/>
          </p:nvSpPr>
          <p:spPr>
            <a:xfrm rot="5400000">
              <a:off x="7203066" y="-272024"/>
              <a:ext cx="451758" cy="3348292"/>
            </a:xfrm>
            <a:prstGeom prst="roundRect">
              <a:avLst>
                <a:gd name="adj" fmla="val 9590"/>
              </a:avLst>
            </a:prstGeom>
            <a:solidFill>
              <a:srgbClr val="116E8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lIns="72000" tIns="108000" bIns="180000" rtlCol="0" anchor="ctr" anchorCtr="0"/>
            <a:lstStyle/>
            <a:p>
              <a:pPr lvl="0" algn="l"/>
              <a:endParaRPr lang="nl-BE" sz="1050" dirty="0" smtClean="0"/>
            </a:p>
            <a:p>
              <a:pPr lvl="0" algn="l"/>
              <a:r>
                <a:rPr lang="nl-BE" sz="1050" b="1" dirty="0" smtClean="0"/>
                <a:t>Biomedische Technologie/</a:t>
              </a:r>
            </a:p>
            <a:p>
              <a:pPr lvl="0" algn="l"/>
              <a:r>
                <a:rPr lang="nl-BE" sz="1050" b="1" dirty="0" err="1" smtClean="0"/>
                <a:t>Biomedical</a:t>
              </a:r>
              <a:r>
                <a:rPr lang="nl-BE" sz="1050" b="1" dirty="0" smtClean="0"/>
                <a:t> Engineering</a:t>
              </a:r>
              <a:endParaRPr lang="en-US" sz="1050" dirty="0"/>
            </a:p>
            <a:p>
              <a:pPr lvl="0" algn="l"/>
              <a:endParaRPr lang="en-US" sz="1000" b="1" dirty="0" smtClean="0">
                <a:ln w="12700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latin typeface="Arial" pitchFamily="-1" charset="0"/>
                <a:ea typeface="ＭＳ Ｐゴシック" pitchFamily="-1" charset="-128"/>
              </a:endParaRPr>
            </a:p>
          </p:txBody>
        </p:sp>
        <p:sp>
          <p:nvSpPr>
            <p:cNvPr id="85" name="Rounded Rectangle 84"/>
            <p:cNvSpPr/>
            <p:nvPr/>
          </p:nvSpPr>
          <p:spPr>
            <a:xfrm rot="5400000">
              <a:off x="7203681" y="-792164"/>
              <a:ext cx="451758" cy="3348292"/>
            </a:xfrm>
            <a:prstGeom prst="roundRect">
              <a:avLst>
                <a:gd name="adj" fmla="val 9590"/>
              </a:avLst>
            </a:prstGeom>
            <a:solidFill>
              <a:srgbClr val="116E8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lIns="72000" tIns="108000" bIns="180000" rtlCol="0" anchor="ctr" anchorCtr="0"/>
            <a:lstStyle/>
            <a:p>
              <a:pPr lvl="0" algn="l"/>
              <a:endParaRPr lang="nl-BE" sz="1050" dirty="0" smtClean="0"/>
            </a:p>
            <a:p>
              <a:pPr lvl="0" algn="l"/>
              <a:r>
                <a:rPr lang="nl-BE" sz="1050" b="1" dirty="0" smtClean="0">
                  <a:latin typeface="+mj-lt"/>
                </a:rPr>
                <a:t>Bouwkunde</a:t>
              </a:r>
              <a:endParaRPr lang="en-US" sz="1050" dirty="0">
                <a:latin typeface="+mj-lt"/>
              </a:endParaRPr>
            </a:p>
            <a:p>
              <a:pPr lvl="0" algn="l"/>
              <a:endParaRPr lang="en-US" sz="1000" b="1" dirty="0" smtClean="0">
                <a:ln w="12700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latin typeface="Arial" pitchFamily="-1" charset="0"/>
                <a:ea typeface="ＭＳ Ｐゴシック" pitchFamily="-1" charset="-128"/>
              </a:endParaRPr>
            </a:p>
          </p:txBody>
        </p:sp>
        <p:sp>
          <p:nvSpPr>
            <p:cNvPr id="86" name="Rounded Rectangle 85"/>
            <p:cNvSpPr/>
            <p:nvPr/>
          </p:nvSpPr>
          <p:spPr>
            <a:xfrm rot="5400000">
              <a:off x="7203066" y="1260581"/>
              <a:ext cx="451758" cy="3348292"/>
            </a:xfrm>
            <a:prstGeom prst="roundRect">
              <a:avLst>
                <a:gd name="adj" fmla="val 9590"/>
              </a:avLst>
            </a:prstGeom>
            <a:solidFill>
              <a:srgbClr val="116E8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lIns="72000" tIns="108000" bIns="180000" rtlCol="0" anchor="ctr" anchorCtr="0"/>
            <a:lstStyle/>
            <a:p>
              <a:pPr lvl="0" algn="l"/>
              <a:endParaRPr lang="nl-BE" sz="1050" dirty="0" smtClean="0"/>
            </a:p>
            <a:p>
              <a:pPr lvl="0" algn="l"/>
              <a:r>
                <a:rPr lang="nl-BE" sz="1050" b="1" dirty="0" smtClean="0"/>
                <a:t>Nanowetenschappen en –technologie/</a:t>
              </a:r>
            </a:p>
            <a:p>
              <a:pPr lvl="0" algn="l"/>
              <a:r>
                <a:rPr lang="nl-BE" sz="1050" b="1" dirty="0" err="1" smtClean="0"/>
                <a:t>Nanoscience</a:t>
              </a:r>
              <a:r>
                <a:rPr lang="nl-BE" sz="1050" b="1" dirty="0" smtClean="0"/>
                <a:t> </a:t>
              </a:r>
              <a:r>
                <a:rPr lang="nl-BE" sz="1050" b="1" dirty="0" err="1" smtClean="0"/>
                <a:t>and</a:t>
              </a:r>
              <a:r>
                <a:rPr lang="nl-BE" sz="1050" b="1" dirty="0" smtClean="0"/>
                <a:t> Technology</a:t>
              </a:r>
              <a:endParaRPr lang="en-US" sz="1050" dirty="0" smtClean="0"/>
            </a:p>
            <a:p>
              <a:pPr lvl="0" algn="l"/>
              <a:endParaRPr lang="en-US" sz="1050" b="1" dirty="0" smtClean="0">
                <a:ln w="12700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latin typeface="Arial" pitchFamily="-1" charset="0"/>
                <a:ea typeface="ＭＳ Ｐゴシック" pitchFamily="-1" charset="-128"/>
              </a:endParaRPr>
            </a:p>
          </p:txBody>
        </p:sp>
        <p:sp>
          <p:nvSpPr>
            <p:cNvPr id="87" name="Rounded Rectangle 86"/>
            <p:cNvSpPr/>
            <p:nvPr/>
          </p:nvSpPr>
          <p:spPr>
            <a:xfrm rot="5400000">
              <a:off x="7164814" y="1819806"/>
              <a:ext cx="528264" cy="3348292"/>
            </a:xfrm>
            <a:prstGeom prst="roundRect">
              <a:avLst>
                <a:gd name="adj" fmla="val 9590"/>
              </a:avLst>
            </a:prstGeom>
            <a:solidFill>
              <a:srgbClr val="116E8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lIns="72000" tIns="108000" bIns="180000" rtlCol="0" anchor="ctr" anchorCtr="0"/>
            <a:lstStyle/>
            <a:p>
              <a:pPr lvl="0" algn="l"/>
              <a:endParaRPr lang="nl-BE" sz="1050" dirty="0" smtClean="0"/>
            </a:p>
            <a:p>
              <a:pPr lvl="0" algn="l"/>
              <a:r>
                <a:rPr lang="nl-BE" sz="1050" b="1" dirty="0" smtClean="0">
                  <a:latin typeface="+mj-lt"/>
                </a:rPr>
                <a:t>Materiaalkunde/</a:t>
              </a:r>
            </a:p>
            <a:p>
              <a:pPr lvl="0" algn="l"/>
              <a:r>
                <a:rPr lang="nl-BE" sz="1050" b="1" dirty="0" err="1" smtClean="0">
                  <a:latin typeface="+mj-lt"/>
                </a:rPr>
                <a:t>Materials</a:t>
              </a:r>
              <a:r>
                <a:rPr lang="nl-BE" sz="1050" b="1" dirty="0" smtClean="0">
                  <a:latin typeface="+mj-lt"/>
                </a:rPr>
                <a:t> Engineering</a:t>
              </a:r>
              <a:endParaRPr lang="en-US" sz="1050" dirty="0">
                <a:latin typeface="+mj-lt"/>
              </a:endParaRPr>
            </a:p>
            <a:p>
              <a:pPr lvl="0" algn="l"/>
              <a:endParaRPr lang="en-US" sz="1000" b="1" dirty="0" smtClean="0">
                <a:ln w="12700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latin typeface="Arial" pitchFamily="-1" charset="0"/>
                <a:ea typeface="ＭＳ Ｐゴシック" pitchFamily="-1" charset="-128"/>
              </a:endParaRPr>
            </a:p>
          </p:txBody>
        </p:sp>
        <p:sp>
          <p:nvSpPr>
            <p:cNvPr id="88" name="Rounded Rectangle 87"/>
            <p:cNvSpPr/>
            <p:nvPr/>
          </p:nvSpPr>
          <p:spPr>
            <a:xfrm rot="5400000">
              <a:off x="7223828" y="3422404"/>
              <a:ext cx="451758" cy="3348292"/>
            </a:xfrm>
            <a:prstGeom prst="roundRect">
              <a:avLst>
                <a:gd name="adj" fmla="val 9590"/>
              </a:avLst>
            </a:prstGeom>
            <a:solidFill>
              <a:srgbClr val="116E8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lIns="72000" tIns="108000" bIns="180000" rtlCol="0" anchor="ctr" anchorCtr="0"/>
            <a:lstStyle/>
            <a:p>
              <a:pPr lvl="0" algn="l"/>
              <a:endParaRPr lang="nl-BE" sz="1050" dirty="0" smtClean="0">
                <a:latin typeface="+mj-lt"/>
              </a:endParaRPr>
            </a:p>
            <a:p>
              <a:pPr lvl="0" algn="l"/>
              <a:r>
                <a:rPr lang="nl-BE" sz="1050" b="1" dirty="0" smtClean="0">
                  <a:latin typeface="+mj-lt"/>
                </a:rPr>
                <a:t>Werktuigkunde/ </a:t>
              </a:r>
            </a:p>
            <a:p>
              <a:pPr lvl="0" algn="l"/>
              <a:r>
                <a:rPr lang="nl-BE" sz="1050" b="1" dirty="0" err="1" smtClean="0">
                  <a:latin typeface="+mj-lt"/>
                </a:rPr>
                <a:t>Mechanical</a:t>
              </a:r>
              <a:r>
                <a:rPr lang="nl-BE" sz="1050" b="1" dirty="0" smtClean="0">
                  <a:latin typeface="+mj-lt"/>
                </a:rPr>
                <a:t> Engineering</a:t>
              </a:r>
              <a:endParaRPr lang="en-US" sz="1050" dirty="0">
                <a:latin typeface="+mj-lt"/>
              </a:endParaRPr>
            </a:p>
            <a:p>
              <a:pPr lvl="0" algn="l"/>
              <a:endParaRPr lang="en-US" sz="1000" b="1" dirty="0" smtClean="0">
                <a:ln w="12700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latin typeface="+mj-lt"/>
                <a:ea typeface="ＭＳ Ｐゴシック" pitchFamily="-1" charset="-128"/>
              </a:endParaRPr>
            </a:p>
          </p:txBody>
        </p:sp>
        <p:sp>
          <p:nvSpPr>
            <p:cNvPr id="89" name="Rounded Rectangle 88"/>
            <p:cNvSpPr/>
            <p:nvPr/>
          </p:nvSpPr>
          <p:spPr>
            <a:xfrm rot="5400000">
              <a:off x="7243975" y="3943573"/>
              <a:ext cx="451758" cy="3348292"/>
            </a:xfrm>
            <a:prstGeom prst="roundRect">
              <a:avLst>
                <a:gd name="adj" fmla="val 9590"/>
              </a:avLst>
            </a:prstGeom>
            <a:solidFill>
              <a:srgbClr val="116E8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lIns="72000" tIns="108000" bIns="180000" rtlCol="0" anchor="ctr" anchorCtr="0"/>
            <a:lstStyle/>
            <a:p>
              <a:pPr lvl="0" algn="l"/>
              <a:endParaRPr lang="nl-BE" sz="1050" b="1" dirty="0" smtClean="0">
                <a:latin typeface="+mj-lt"/>
              </a:endParaRPr>
            </a:p>
            <a:p>
              <a:pPr lvl="0" algn="l"/>
              <a:r>
                <a:rPr lang="nl-BE" sz="1050" b="1" dirty="0" err="1" smtClean="0">
                  <a:latin typeface="+mj-lt"/>
                </a:rPr>
                <a:t>Logistics</a:t>
              </a:r>
              <a:r>
                <a:rPr lang="nl-BE" sz="1050" b="1" dirty="0" smtClean="0">
                  <a:latin typeface="+mj-lt"/>
                </a:rPr>
                <a:t> </a:t>
              </a:r>
              <a:r>
                <a:rPr lang="nl-BE" sz="1050" b="1" dirty="0" err="1" smtClean="0">
                  <a:latin typeface="+mj-lt"/>
                </a:rPr>
                <a:t>and</a:t>
              </a:r>
              <a:r>
                <a:rPr lang="nl-BE" sz="1050" b="1" dirty="0" smtClean="0">
                  <a:latin typeface="+mj-lt"/>
                </a:rPr>
                <a:t> Traffic</a:t>
              </a:r>
              <a:endParaRPr lang="en-US" sz="1050" b="1" dirty="0">
                <a:latin typeface="+mj-lt"/>
              </a:endParaRPr>
            </a:p>
            <a:p>
              <a:pPr lvl="0" algn="l"/>
              <a:endParaRPr lang="en-US" sz="1000" b="1" dirty="0" smtClean="0">
                <a:ln w="12700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latin typeface="+mj-lt"/>
                <a:ea typeface="ＭＳ Ｐゴシック" pitchFamily="-1" charset="-128"/>
              </a:endParaRPr>
            </a:p>
          </p:txBody>
        </p:sp>
        <p:sp>
          <p:nvSpPr>
            <p:cNvPr id="90" name="Rounded Rectangle 89"/>
            <p:cNvSpPr/>
            <p:nvPr/>
          </p:nvSpPr>
          <p:spPr>
            <a:xfrm rot="5400000">
              <a:off x="7222894" y="2905393"/>
              <a:ext cx="451758" cy="3348292"/>
            </a:xfrm>
            <a:prstGeom prst="roundRect">
              <a:avLst>
                <a:gd name="adj" fmla="val 9590"/>
              </a:avLst>
            </a:prstGeom>
            <a:solidFill>
              <a:srgbClr val="116E8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lIns="72000" tIns="108000" bIns="180000" rtlCol="0" anchor="ctr" anchorCtr="0"/>
            <a:lstStyle/>
            <a:p>
              <a:pPr lvl="0" algn="l"/>
              <a:endParaRPr lang="nl-BE" sz="1050" dirty="0" smtClean="0">
                <a:latin typeface="+mj-lt"/>
              </a:endParaRPr>
            </a:p>
            <a:p>
              <a:pPr lvl="0" algn="l"/>
              <a:r>
                <a:rPr lang="nl-BE" sz="1050" b="1" dirty="0" smtClean="0">
                  <a:latin typeface="+mj-lt"/>
                </a:rPr>
                <a:t>Wiskundige </a:t>
              </a:r>
              <a:r>
                <a:rPr lang="nl-BE" sz="1040" b="1" dirty="0" smtClean="0">
                  <a:latin typeface="+mj-lt"/>
                </a:rPr>
                <a:t>Ingenieurstechnieken</a:t>
              </a:r>
              <a:r>
                <a:rPr lang="nl-BE" sz="1050" b="1" dirty="0" smtClean="0">
                  <a:latin typeface="+mj-lt"/>
                </a:rPr>
                <a:t> </a:t>
              </a:r>
            </a:p>
            <a:p>
              <a:pPr lvl="0" algn="l"/>
              <a:r>
                <a:rPr lang="nl-BE" sz="1050" b="1" dirty="0" smtClean="0">
                  <a:latin typeface="+mj-lt"/>
                </a:rPr>
                <a:t>Mathematical Engineering</a:t>
              </a:r>
              <a:endParaRPr lang="en-US" sz="1050" dirty="0" smtClean="0">
                <a:latin typeface="+mj-lt"/>
              </a:endParaRPr>
            </a:p>
            <a:p>
              <a:pPr lvl="0" algn="l"/>
              <a:endParaRPr lang="en-US" sz="1000" b="1" dirty="0" smtClean="0">
                <a:ln w="12700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latin typeface="+mj-lt"/>
                <a:ea typeface="ＭＳ Ｐゴシック" pitchFamily="-1" charset="-128"/>
              </a:endParaRPr>
            </a:p>
          </p:txBody>
        </p:sp>
        <p:sp>
          <p:nvSpPr>
            <p:cNvPr id="91" name="Rounded Rectangle 90"/>
            <p:cNvSpPr/>
            <p:nvPr/>
          </p:nvSpPr>
          <p:spPr>
            <a:xfrm rot="5400000">
              <a:off x="7203066" y="2377904"/>
              <a:ext cx="451758" cy="3348292"/>
            </a:xfrm>
            <a:prstGeom prst="roundRect">
              <a:avLst>
                <a:gd name="adj" fmla="val 9590"/>
              </a:avLst>
            </a:prstGeom>
            <a:solidFill>
              <a:srgbClr val="116E8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lIns="72000" tIns="108000" bIns="180000" rtlCol="0" anchor="ctr" anchorCtr="0"/>
            <a:lstStyle/>
            <a:p>
              <a:pPr lvl="0" algn="l"/>
              <a:endParaRPr lang="nl-BE" sz="1050" dirty="0" smtClean="0">
                <a:latin typeface="+mj-lt"/>
              </a:endParaRPr>
            </a:p>
            <a:p>
              <a:pPr lvl="0" algn="l"/>
              <a:r>
                <a:rPr lang="nl-BE" sz="1050" b="1" dirty="0" smtClean="0">
                  <a:latin typeface="+mj-lt"/>
                </a:rPr>
                <a:t>Chemical Engineering</a:t>
              </a:r>
              <a:endParaRPr lang="en-US" sz="1050" dirty="0">
                <a:latin typeface="+mj-lt"/>
              </a:endParaRPr>
            </a:p>
            <a:p>
              <a:pPr lvl="0" algn="l"/>
              <a:endParaRPr lang="en-US" sz="1000" b="1" dirty="0" smtClean="0">
                <a:ln w="12700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latin typeface="+mj-lt"/>
                <a:ea typeface="ＭＳ Ｐゴシック" pitchFamily="-1" charset="-128"/>
              </a:endParaRPr>
            </a:p>
          </p:txBody>
        </p:sp>
        <p:sp>
          <p:nvSpPr>
            <p:cNvPr id="92" name="Rounded Rectangle 91"/>
            <p:cNvSpPr/>
            <p:nvPr/>
          </p:nvSpPr>
          <p:spPr>
            <a:xfrm rot="5400000">
              <a:off x="7234450" y="4457806"/>
              <a:ext cx="451758" cy="3348292"/>
            </a:xfrm>
            <a:prstGeom prst="roundRect">
              <a:avLst>
                <a:gd name="adj" fmla="val 9590"/>
              </a:avLst>
            </a:prstGeom>
            <a:solidFill>
              <a:srgbClr val="116E8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lIns="72000" tIns="108000" bIns="180000" rtlCol="0" anchor="ctr" anchorCtr="0"/>
            <a:lstStyle/>
            <a:p>
              <a:pPr lvl="0" algn="l"/>
              <a:endParaRPr lang="nl-BE" sz="1050" b="1" dirty="0" smtClean="0">
                <a:latin typeface="+mj-lt"/>
              </a:endParaRPr>
            </a:p>
            <a:p>
              <a:pPr lvl="0" algn="l"/>
              <a:r>
                <a:rPr lang="nl-BE" sz="1050" b="1" dirty="0" smtClean="0">
                  <a:latin typeface="+mj-lt"/>
                </a:rPr>
                <a:t>Energie / </a:t>
              </a:r>
            </a:p>
            <a:p>
              <a:pPr lvl="0" algn="l"/>
              <a:r>
                <a:rPr lang="nl-BE" sz="1050" b="1" dirty="0" smtClean="0">
                  <a:latin typeface="+mj-lt"/>
                </a:rPr>
                <a:t>Energy</a:t>
              </a:r>
              <a:endParaRPr lang="en-US" sz="1050" b="1" dirty="0">
                <a:latin typeface="+mj-lt"/>
              </a:endParaRPr>
            </a:p>
            <a:p>
              <a:pPr lvl="0" algn="l"/>
              <a:endParaRPr lang="en-US" sz="1000" b="1" dirty="0" smtClean="0">
                <a:ln w="12700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latin typeface="+mj-lt"/>
                <a:ea typeface="ＭＳ Ｐゴシック" pitchFamily="-1" charset="-128"/>
              </a:endParaRPr>
            </a:p>
          </p:txBody>
        </p:sp>
        <p:pic>
          <p:nvPicPr>
            <p:cNvPr id="93" name="Picture 92" descr="kart.pn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491557" y="5928585"/>
              <a:ext cx="517996" cy="406079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 w="3175">
              <a:solidFill>
                <a:schemeClr val="bg1">
                  <a:lumMod val="85000"/>
                </a:schemeClr>
              </a:solidFill>
            </a:ln>
            <a:effectLst/>
          </p:spPr>
        </p:pic>
        <p:pic>
          <p:nvPicPr>
            <p:cNvPr id="94" name="Picture 9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8103810" y="2241039"/>
              <a:ext cx="905743" cy="389972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 w="3175">
              <a:solidFill>
                <a:schemeClr val="bg1">
                  <a:lumMod val="85000"/>
                </a:schemeClr>
              </a:solidFill>
            </a:ln>
            <a:effectLst/>
          </p:spPr>
        </p:pic>
        <p:pic>
          <p:nvPicPr>
            <p:cNvPr id="95" name="Picture 9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8491557" y="670050"/>
              <a:ext cx="517996" cy="423865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 w="3175">
              <a:solidFill>
                <a:schemeClr val="bg1">
                  <a:lumMod val="85000"/>
                </a:schemeClr>
              </a:solidFill>
            </a:ln>
            <a:effectLst/>
          </p:spPr>
        </p:pic>
        <p:grpSp>
          <p:nvGrpSpPr>
            <p:cNvPr id="96" name="Group 95"/>
            <p:cNvGrpSpPr/>
            <p:nvPr/>
          </p:nvGrpSpPr>
          <p:grpSpPr>
            <a:xfrm>
              <a:off x="5755415" y="147447"/>
              <a:ext cx="3348292" cy="450815"/>
              <a:chOff x="5755415" y="147447"/>
              <a:chExt cx="3348292" cy="450815"/>
            </a:xfrm>
          </p:grpSpPr>
          <p:sp>
            <p:nvSpPr>
              <p:cNvPr id="97" name="Rounded Rectangle 96"/>
              <p:cNvSpPr/>
              <p:nvPr/>
            </p:nvSpPr>
            <p:spPr>
              <a:xfrm rot="5400000">
                <a:off x="7204153" y="-1301291"/>
                <a:ext cx="450815" cy="3348292"/>
              </a:xfrm>
              <a:prstGeom prst="roundRect">
                <a:avLst>
                  <a:gd name="adj" fmla="val 9590"/>
                </a:avLst>
              </a:prstGeom>
              <a:solidFill>
                <a:srgbClr val="116E8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vert270" lIns="72000" tIns="108000" bIns="180000" rtlCol="0" anchor="ctr" anchorCtr="0"/>
              <a:lstStyle/>
              <a:p>
                <a:pPr lvl="0" algn="l"/>
                <a:endParaRPr lang="nl-BE" sz="1050" dirty="0" smtClean="0">
                  <a:latin typeface="+mj-lt"/>
                </a:endParaRPr>
              </a:p>
              <a:p>
                <a:pPr lvl="0" algn="l"/>
                <a:r>
                  <a:rPr lang="nl-BE" sz="1050" b="1" dirty="0" smtClean="0">
                    <a:latin typeface="+mj-lt"/>
                  </a:rPr>
                  <a:t>Architectuur</a:t>
                </a:r>
                <a:endParaRPr lang="en-US" sz="1050" dirty="0">
                  <a:latin typeface="+mj-lt"/>
                </a:endParaRPr>
              </a:p>
              <a:p>
                <a:pPr lvl="0" algn="l"/>
                <a:endParaRPr lang="en-US" sz="1000" b="1" dirty="0" smtClean="0">
                  <a:ln w="12700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latin typeface="+mj-lt"/>
                  <a:ea typeface="ＭＳ Ｐゴシック" pitchFamily="-1" charset="-128"/>
                </a:endParaRPr>
              </a:p>
            </p:txBody>
          </p:sp>
          <p:pic>
            <p:nvPicPr>
              <p:cNvPr id="98" name="Picture 97"/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8141266" y="177952"/>
                <a:ext cx="847069" cy="383828"/>
              </a:xfrm>
              <a:prstGeom prst="roundRect">
                <a:avLst>
                  <a:gd name="adj" fmla="val 8594"/>
                </a:avLst>
              </a:prstGeom>
              <a:solidFill>
                <a:srgbClr val="FFFFFF">
                  <a:shade val="85000"/>
                </a:srgbClr>
              </a:solidFill>
              <a:ln w="3175">
                <a:solidFill>
                  <a:schemeClr val="bg1">
                    <a:lumMod val="85000"/>
                  </a:schemeClr>
                </a:solidFill>
              </a:ln>
              <a:effectLst/>
            </p:spPr>
          </p:pic>
        </p:grpSp>
        <p:pic>
          <p:nvPicPr>
            <p:cNvPr id="99" name="Picture 98"/>
            <p:cNvPicPr>
              <a:picLocks noChangeAspect="1"/>
            </p:cNvPicPr>
            <p:nvPr/>
          </p:nvPicPr>
          <p:blipFill rotWithShape="1">
            <a:blip r:embed="rId7"/>
            <a:srcRect l="12523"/>
            <a:stretch/>
          </p:blipFill>
          <p:spPr>
            <a:xfrm>
              <a:off x="7911630" y="1187769"/>
              <a:ext cx="1097923" cy="407131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 w="3175">
              <a:solidFill>
                <a:schemeClr val="bg1">
                  <a:lumMod val="85000"/>
                </a:schemeClr>
              </a:solidFill>
            </a:ln>
            <a:effectLst/>
          </p:spPr>
        </p:pic>
        <p:pic>
          <p:nvPicPr>
            <p:cNvPr id="100" name="Picture 99" descr="strange_attractors.gif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8562229" y="4353568"/>
              <a:ext cx="447324" cy="447324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 w="3175">
              <a:solidFill>
                <a:schemeClr val="bg1">
                  <a:lumMod val="85000"/>
                </a:schemeClr>
              </a:solidFill>
            </a:ln>
            <a:effectLst/>
          </p:spPr>
        </p:pic>
        <p:pic>
          <p:nvPicPr>
            <p:cNvPr id="101" name="Picture 100" descr="wkt.gif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8433272" y="4885691"/>
              <a:ext cx="576281" cy="432211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 w="3175">
              <a:solidFill>
                <a:schemeClr val="bg1">
                  <a:lumMod val="85000"/>
                </a:schemeClr>
              </a:solidFill>
            </a:ln>
            <a:effectLst/>
          </p:spPr>
        </p:pic>
        <p:pic>
          <p:nvPicPr>
            <p:cNvPr id="102" name="Picture 101"/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8277225" y="5414250"/>
              <a:ext cx="732328" cy="399924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 w="3175">
              <a:solidFill>
                <a:schemeClr val="bg1">
                  <a:lumMod val="85000"/>
                </a:schemeClr>
              </a:solidFill>
            </a:ln>
            <a:effectLst/>
          </p:spPr>
        </p:pic>
        <p:pic>
          <p:nvPicPr>
            <p:cNvPr id="103" name="Picture 102"/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8599253" y="3245139"/>
              <a:ext cx="410300" cy="498894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 w="3175">
              <a:solidFill>
                <a:schemeClr val="bg1">
                  <a:lumMod val="85000"/>
                </a:schemeClr>
              </a:solidFill>
            </a:ln>
            <a:effectLst/>
          </p:spPr>
        </p:pic>
        <p:pic>
          <p:nvPicPr>
            <p:cNvPr id="104" name="Picture 103"/>
            <p:cNvPicPr>
              <a:picLocks noChangeAspect="1"/>
            </p:cNvPicPr>
            <p:nvPr/>
          </p:nvPicPr>
          <p:blipFill>
            <a:blip r:embed="rId12"/>
            <a:stretch>
              <a:fillRect/>
            </a:stretch>
          </p:blipFill>
          <p:spPr>
            <a:xfrm>
              <a:off x="8496143" y="2734725"/>
              <a:ext cx="513410" cy="388188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 w="3175">
              <a:solidFill>
                <a:schemeClr val="bg1">
                  <a:lumMod val="85000"/>
                </a:schemeClr>
              </a:solidFill>
            </a:ln>
            <a:effectLst/>
          </p:spPr>
        </p:pic>
        <p:grpSp>
          <p:nvGrpSpPr>
            <p:cNvPr id="105" name="Group 104"/>
            <p:cNvGrpSpPr/>
            <p:nvPr/>
          </p:nvGrpSpPr>
          <p:grpSpPr>
            <a:xfrm>
              <a:off x="8240002" y="3838698"/>
              <a:ext cx="769551" cy="430272"/>
              <a:chOff x="3268393" y="1794932"/>
              <a:chExt cx="2456116" cy="1907117"/>
            </a:xfrm>
          </p:grpSpPr>
          <p:pic>
            <p:nvPicPr>
              <p:cNvPr id="106" name="Picture 105"/>
              <p:cNvPicPr>
                <a:picLocks noChangeAspect="1"/>
              </p:cNvPicPr>
              <p:nvPr/>
            </p:nvPicPr>
            <p:blipFill>
              <a:blip r:embed="rId13"/>
              <a:stretch>
                <a:fillRect/>
              </a:stretch>
            </p:blipFill>
            <p:spPr>
              <a:xfrm>
                <a:off x="4345517" y="1794932"/>
                <a:ext cx="1378992" cy="1907117"/>
              </a:xfrm>
              <a:prstGeom prst="roundRect">
                <a:avLst>
                  <a:gd name="adj" fmla="val 8594"/>
                </a:avLst>
              </a:prstGeom>
              <a:solidFill>
                <a:srgbClr val="FFFFFF">
                  <a:shade val="85000"/>
                </a:srgbClr>
              </a:solidFill>
              <a:ln w="3175">
                <a:solidFill>
                  <a:schemeClr val="bg1">
                    <a:lumMod val="85000"/>
                  </a:schemeClr>
                </a:solidFill>
              </a:ln>
              <a:effectLst/>
            </p:spPr>
          </p:pic>
          <p:pic>
            <p:nvPicPr>
              <p:cNvPr id="107" name="Picture 106"/>
              <p:cNvPicPr>
                <a:picLocks noChangeAspect="1"/>
              </p:cNvPicPr>
              <p:nvPr/>
            </p:nvPicPr>
            <p:blipFill>
              <a:blip r:embed="rId14"/>
              <a:stretch>
                <a:fillRect/>
              </a:stretch>
            </p:blipFill>
            <p:spPr>
              <a:xfrm>
                <a:off x="3268393" y="1794934"/>
                <a:ext cx="1098290" cy="1904999"/>
              </a:xfrm>
              <a:prstGeom prst="roundRect">
                <a:avLst>
                  <a:gd name="adj" fmla="val 8594"/>
                </a:avLst>
              </a:prstGeom>
              <a:solidFill>
                <a:srgbClr val="FFFFFF">
                  <a:shade val="85000"/>
                </a:srgbClr>
              </a:solidFill>
              <a:ln w="3175">
                <a:solidFill>
                  <a:schemeClr val="bg1">
                    <a:lumMod val="85000"/>
                  </a:schemeClr>
                </a:solidFill>
              </a:ln>
              <a:effectLst/>
            </p:spPr>
          </p:pic>
        </p:grpSp>
        <p:pic>
          <p:nvPicPr>
            <p:cNvPr id="108" name="Picture 12" descr="14bIIm"/>
            <p:cNvPicPr>
              <a:picLocks noChangeAspect="1" noChangeArrowheads="1"/>
            </p:cNvPicPr>
            <p:nvPr/>
          </p:nvPicPr>
          <p:blipFill>
            <a:blip r:embed="rId15"/>
            <a:srcRect/>
            <a:stretch>
              <a:fillRect/>
            </a:stretch>
          </p:blipFill>
          <p:spPr bwMode="auto">
            <a:xfrm>
              <a:off x="8424689" y="1717671"/>
              <a:ext cx="584864" cy="398366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 w="3175">
              <a:solidFill>
                <a:schemeClr val="bg1">
                  <a:lumMod val="85000"/>
                </a:schemeClr>
              </a:solidFill>
            </a:ln>
            <a:effectLst/>
          </p:spPr>
        </p:pic>
      </p:grpSp>
      <p:grpSp>
        <p:nvGrpSpPr>
          <p:cNvPr id="48" name="Group 47"/>
          <p:cNvGrpSpPr/>
          <p:nvPr/>
        </p:nvGrpSpPr>
        <p:grpSpPr>
          <a:xfrm>
            <a:off x="360820" y="654458"/>
            <a:ext cx="5066581" cy="3764768"/>
            <a:chOff x="360820" y="654458"/>
            <a:chExt cx="5066581" cy="3764768"/>
          </a:xfrm>
        </p:grpSpPr>
        <p:pic>
          <p:nvPicPr>
            <p:cNvPr id="49" name="Picture 48"/>
            <p:cNvPicPr>
              <a:picLocks noChangeAspect="1"/>
            </p:cNvPicPr>
            <p:nvPr/>
          </p:nvPicPr>
          <p:blipFill>
            <a:blip r:embed="rId16"/>
            <a:stretch>
              <a:fillRect/>
            </a:stretch>
          </p:blipFill>
          <p:spPr>
            <a:xfrm>
              <a:off x="360820" y="3015318"/>
              <a:ext cx="5066581" cy="1403908"/>
            </a:xfrm>
            <a:prstGeom prst="rect">
              <a:avLst/>
            </a:prstGeom>
          </p:spPr>
        </p:pic>
        <p:sp>
          <p:nvSpPr>
            <p:cNvPr id="50" name="Rounded Rectangle 49"/>
            <p:cNvSpPr/>
            <p:nvPr/>
          </p:nvSpPr>
          <p:spPr>
            <a:xfrm>
              <a:off x="827583" y="654458"/>
              <a:ext cx="4395349" cy="914400"/>
            </a:xfrm>
            <a:prstGeom prst="roundRect">
              <a:avLst/>
            </a:prstGeom>
            <a:solidFill>
              <a:srgbClr val="116E8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r>
                <a:rPr lang="nl-BE" dirty="0" err="1" smtClean="0">
                  <a:solidFill>
                    <a:schemeClr val="bg1"/>
                  </a:solidFill>
                </a:rPr>
                <a:t>Faculty</a:t>
              </a:r>
              <a:r>
                <a:rPr lang="nl-BE" dirty="0" smtClean="0">
                  <a:solidFill>
                    <a:schemeClr val="bg1"/>
                  </a:solidFill>
                </a:rPr>
                <a:t> of Engineering </a:t>
              </a:r>
              <a:r>
                <a:rPr lang="nl-BE" dirty="0" err="1" smtClean="0">
                  <a:solidFill>
                    <a:schemeClr val="bg1"/>
                  </a:solidFill>
                </a:rPr>
                <a:t>Science</a:t>
              </a:r>
              <a:endParaRPr lang="nl-BE" dirty="0" smtClean="0">
                <a:solidFill>
                  <a:schemeClr val="bg1"/>
                </a:solidFill>
              </a:endParaRPr>
            </a:p>
            <a:p>
              <a:pPr algn="r"/>
              <a:r>
                <a:rPr lang="nl-BE" dirty="0" smtClean="0">
                  <a:solidFill>
                    <a:schemeClr val="bg1"/>
                  </a:solidFill>
                </a:rPr>
                <a:t>Dean: </a:t>
              </a:r>
              <a:r>
                <a:rPr lang="nl-BE" dirty="0" err="1" smtClean="0">
                  <a:solidFill>
                    <a:schemeClr val="bg1"/>
                  </a:solidFill>
                </a:rPr>
                <a:t>M.Steyaert</a:t>
              </a:r>
              <a:endParaRPr lang="nl-BE" dirty="0" smtClean="0">
                <a:solidFill>
                  <a:schemeClr val="bg1"/>
                </a:solidFill>
              </a:endParaRPr>
            </a:p>
            <a:p>
              <a:pPr algn="r"/>
              <a:r>
                <a:rPr lang="nl-BE" dirty="0" err="1" smtClean="0">
                  <a:solidFill>
                    <a:schemeClr val="bg1"/>
                  </a:solidFill>
                </a:rPr>
                <a:t>Students</a:t>
              </a:r>
              <a:r>
                <a:rPr lang="nl-BE" dirty="0" smtClean="0">
                  <a:solidFill>
                    <a:schemeClr val="bg1"/>
                  </a:solidFill>
                </a:rPr>
                <a:t>: 5156</a:t>
              </a:r>
              <a:endParaRPr lang="nl-BE" dirty="0">
                <a:solidFill>
                  <a:schemeClr val="bg1"/>
                </a:solidFill>
              </a:endParaRPr>
            </a:p>
          </p:txBody>
        </p:sp>
        <p:sp>
          <p:nvSpPr>
            <p:cNvPr id="51" name="Rounded Rectangle 50"/>
            <p:cNvSpPr/>
            <p:nvPr/>
          </p:nvSpPr>
          <p:spPr>
            <a:xfrm>
              <a:off x="3156404" y="1712896"/>
              <a:ext cx="2066528" cy="1028886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l-BE" b="1" dirty="0" err="1" smtClean="0"/>
                <a:t>Education</a:t>
              </a:r>
              <a:endParaRPr lang="nl-BE" b="1" dirty="0" smtClean="0"/>
            </a:p>
            <a:p>
              <a:pPr algn="ctr"/>
              <a:r>
                <a:rPr lang="nl-BE" sz="1200" dirty="0" smtClean="0"/>
                <a:t>5156 </a:t>
              </a:r>
              <a:r>
                <a:rPr lang="nl-BE" sz="1200" dirty="0" err="1" smtClean="0"/>
                <a:t>students</a:t>
              </a:r>
              <a:r>
                <a:rPr lang="nl-BE" sz="1200" dirty="0" smtClean="0"/>
                <a:t>, 1665 of </a:t>
              </a:r>
              <a:r>
                <a:rPr lang="nl-BE" sz="1200" dirty="0" err="1" smtClean="0"/>
                <a:t>which</a:t>
              </a:r>
              <a:r>
                <a:rPr lang="nl-BE" sz="1200" dirty="0" smtClean="0"/>
                <a:t> </a:t>
              </a:r>
              <a:r>
                <a:rPr lang="nl-BE" sz="1200" dirty="0" err="1" smtClean="0"/>
                <a:t>international</a:t>
              </a:r>
              <a:r>
                <a:rPr lang="nl-BE" sz="1200" dirty="0" smtClean="0"/>
                <a:t> </a:t>
              </a:r>
              <a:r>
                <a:rPr lang="nl-BE" sz="1200" dirty="0" err="1" smtClean="0"/>
                <a:t>students</a:t>
              </a:r>
              <a:r>
                <a:rPr lang="nl-BE" sz="1200" dirty="0" smtClean="0"/>
                <a:t> </a:t>
              </a:r>
              <a:r>
                <a:rPr lang="nl-BE" sz="1200" dirty="0" err="1" smtClean="0"/>
                <a:t>from</a:t>
              </a:r>
              <a:r>
                <a:rPr lang="nl-BE" sz="1200" dirty="0" smtClean="0"/>
                <a:t> over 100 </a:t>
              </a:r>
              <a:r>
                <a:rPr lang="nl-BE" sz="1200" dirty="0" err="1" smtClean="0"/>
                <a:t>countries</a:t>
              </a:r>
              <a:endParaRPr lang="nl-BE" sz="1200" dirty="0"/>
            </a:p>
          </p:txBody>
        </p:sp>
        <p:sp>
          <p:nvSpPr>
            <p:cNvPr id="52" name="Rounded Rectangle 51"/>
            <p:cNvSpPr/>
            <p:nvPr/>
          </p:nvSpPr>
          <p:spPr>
            <a:xfrm>
              <a:off x="827583" y="1691361"/>
              <a:ext cx="2066528" cy="1050421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l-BE" b="1" dirty="0" smtClean="0"/>
                <a:t>Research</a:t>
              </a:r>
            </a:p>
          </p:txBody>
        </p:sp>
      </p:grpSp>
      <p:pic>
        <p:nvPicPr>
          <p:cNvPr id="2" name="Picture 1"/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3984" y="751223"/>
            <a:ext cx="913984" cy="6853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66334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4" name="Straight Connector 33"/>
          <p:cNvCxnSpPr/>
          <p:nvPr/>
        </p:nvCxnSpPr>
        <p:spPr>
          <a:xfrm>
            <a:off x="5619750" y="252666"/>
            <a:ext cx="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2" name="Rounded Rectangle 81"/>
          <p:cNvSpPr/>
          <p:nvPr/>
        </p:nvSpPr>
        <p:spPr>
          <a:xfrm rot="5400000">
            <a:off x="7081554" y="2943839"/>
            <a:ext cx="504000" cy="3117853"/>
          </a:xfrm>
          <a:prstGeom prst="roundRect">
            <a:avLst>
              <a:gd name="adj" fmla="val 9590"/>
            </a:avLst>
          </a:prstGeom>
          <a:solidFill>
            <a:srgbClr val="116E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72000" tIns="108000" bIns="180000" rtlCol="0" anchor="ctr" anchorCtr="0"/>
          <a:lstStyle/>
          <a:p>
            <a:pPr lvl="0" algn="l"/>
            <a:endParaRPr lang="nl-BE" sz="1050" dirty="0" smtClean="0"/>
          </a:p>
          <a:p>
            <a:pPr lvl="0" algn="l"/>
            <a:r>
              <a:rPr lang="nl-BE" sz="1050" b="1" dirty="0" err="1" smtClean="0"/>
              <a:t>Urbanism</a:t>
            </a:r>
            <a:r>
              <a:rPr lang="nl-BE" sz="1050" b="1" dirty="0" smtClean="0"/>
              <a:t> </a:t>
            </a:r>
            <a:r>
              <a:rPr lang="nl-BE" sz="1050" b="1" dirty="0" err="1" smtClean="0"/>
              <a:t>and</a:t>
            </a:r>
            <a:r>
              <a:rPr lang="nl-BE" sz="1050" b="1" dirty="0" smtClean="0"/>
              <a:t> Strategic Planning</a:t>
            </a:r>
            <a:endParaRPr lang="en-US" sz="1050" dirty="0"/>
          </a:p>
          <a:p>
            <a:pPr lvl="0" algn="l"/>
            <a:endParaRPr lang="en-US" sz="1000" b="1" dirty="0" smtClean="0">
              <a:ln w="12700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latin typeface="Arial" pitchFamily="-1" charset="0"/>
              <a:ea typeface="ＭＳ Ｐゴシック" pitchFamily="-1" charset="-128"/>
            </a:endParaRPr>
          </a:p>
        </p:txBody>
      </p:sp>
      <p:sp>
        <p:nvSpPr>
          <p:cNvPr id="83" name="Rounded Rectangle 82"/>
          <p:cNvSpPr/>
          <p:nvPr/>
        </p:nvSpPr>
        <p:spPr>
          <a:xfrm rot="5400000">
            <a:off x="7071640" y="597247"/>
            <a:ext cx="504000" cy="3137682"/>
          </a:xfrm>
          <a:prstGeom prst="roundRect">
            <a:avLst>
              <a:gd name="adj" fmla="val 9590"/>
            </a:avLst>
          </a:prstGeom>
          <a:solidFill>
            <a:srgbClr val="116E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72000" tIns="108000" rIns="72000" bIns="180000" rtlCol="0" anchor="ctr" anchorCtr="0"/>
          <a:lstStyle/>
          <a:p>
            <a:pPr lvl="0" algn="l"/>
            <a:endParaRPr lang="nl-BE" sz="1050" dirty="0" smtClean="0"/>
          </a:p>
          <a:p>
            <a:pPr lvl="0" algn="l"/>
            <a:r>
              <a:rPr lang="nl-BE" sz="1050" b="1" dirty="0" err="1" smtClean="0"/>
              <a:t>Nuclear</a:t>
            </a:r>
            <a:r>
              <a:rPr lang="nl-BE" sz="1050" b="1" dirty="0" smtClean="0"/>
              <a:t> Engineering</a:t>
            </a:r>
            <a:endParaRPr lang="en-US" sz="1050" dirty="0"/>
          </a:p>
          <a:p>
            <a:pPr lvl="0" algn="l"/>
            <a:endParaRPr lang="en-US" sz="1050" b="1" dirty="0" smtClean="0">
              <a:ln w="12700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latin typeface="Arial" pitchFamily="-1" charset="0"/>
              <a:ea typeface="ＭＳ Ｐゴシック" pitchFamily="-1" charset="-128"/>
            </a:endParaRPr>
          </a:p>
        </p:txBody>
      </p:sp>
      <p:sp>
        <p:nvSpPr>
          <p:cNvPr id="84" name="Rounded Rectangle 83"/>
          <p:cNvSpPr/>
          <p:nvPr/>
        </p:nvSpPr>
        <p:spPr>
          <a:xfrm rot="5400000">
            <a:off x="7071641" y="-597214"/>
            <a:ext cx="504000" cy="3137683"/>
          </a:xfrm>
          <a:prstGeom prst="roundRect">
            <a:avLst>
              <a:gd name="adj" fmla="val 9590"/>
            </a:avLst>
          </a:prstGeom>
          <a:solidFill>
            <a:srgbClr val="116E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72000" tIns="108000" bIns="180000" rtlCol="0" anchor="ctr" anchorCtr="0"/>
          <a:lstStyle/>
          <a:p>
            <a:pPr lvl="0" algn="l"/>
            <a:endParaRPr lang="nl-BE" sz="1050" dirty="0" smtClean="0"/>
          </a:p>
          <a:p>
            <a:pPr lvl="0" algn="l"/>
            <a:r>
              <a:rPr lang="nl-BE" sz="1050" b="1" dirty="0" err="1" smtClean="0"/>
              <a:t>Conservation</a:t>
            </a:r>
            <a:r>
              <a:rPr lang="nl-BE" sz="1050" b="1" dirty="0" smtClean="0"/>
              <a:t> of </a:t>
            </a:r>
            <a:r>
              <a:rPr lang="nl-BE" sz="1050" b="1" dirty="0" err="1" smtClean="0"/>
              <a:t>Monuments</a:t>
            </a:r>
            <a:r>
              <a:rPr lang="nl-BE" sz="1050" b="1" dirty="0" smtClean="0"/>
              <a:t> </a:t>
            </a:r>
            <a:r>
              <a:rPr lang="nl-BE" sz="1050" b="1" dirty="0" err="1" smtClean="0"/>
              <a:t>and</a:t>
            </a:r>
            <a:r>
              <a:rPr lang="nl-BE" sz="1050" b="1" dirty="0" smtClean="0"/>
              <a:t> Sites</a:t>
            </a:r>
            <a:endParaRPr lang="en-US" sz="1050" dirty="0"/>
          </a:p>
          <a:p>
            <a:pPr lvl="0" algn="l"/>
            <a:endParaRPr lang="en-US" sz="1000" b="1" dirty="0" smtClean="0">
              <a:ln w="12700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latin typeface="Arial" pitchFamily="-1" charset="0"/>
              <a:ea typeface="ＭＳ Ｐゴシック" pitchFamily="-1" charset="-128"/>
            </a:endParaRPr>
          </a:p>
        </p:txBody>
      </p:sp>
      <p:sp>
        <p:nvSpPr>
          <p:cNvPr id="85" name="Rounded Rectangle 84"/>
          <p:cNvSpPr/>
          <p:nvPr/>
        </p:nvSpPr>
        <p:spPr>
          <a:xfrm rot="5400000">
            <a:off x="7071947" y="325"/>
            <a:ext cx="504000" cy="3137066"/>
          </a:xfrm>
          <a:prstGeom prst="roundRect">
            <a:avLst>
              <a:gd name="adj" fmla="val 9590"/>
            </a:avLst>
          </a:prstGeom>
          <a:solidFill>
            <a:srgbClr val="116E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72000" tIns="108000" bIns="180000" rtlCol="0" anchor="ctr" anchorCtr="0"/>
          <a:lstStyle/>
          <a:p>
            <a:pPr lvl="0" algn="l"/>
            <a:endParaRPr lang="nl-BE" sz="1050" dirty="0" smtClean="0"/>
          </a:p>
          <a:p>
            <a:pPr lvl="0" algn="l"/>
            <a:r>
              <a:rPr lang="nl-BE" sz="1050" b="1" dirty="0" smtClean="0">
                <a:latin typeface="+mj-lt"/>
              </a:rPr>
              <a:t>Human </a:t>
            </a:r>
            <a:r>
              <a:rPr lang="nl-BE" sz="1050" b="1" dirty="0" err="1" smtClean="0">
                <a:latin typeface="+mj-lt"/>
              </a:rPr>
              <a:t>Settlements</a:t>
            </a:r>
            <a:endParaRPr lang="en-US" sz="1050" dirty="0">
              <a:latin typeface="+mj-lt"/>
            </a:endParaRPr>
          </a:p>
          <a:p>
            <a:pPr lvl="0" algn="l"/>
            <a:endParaRPr lang="en-US" sz="1000" b="1" dirty="0" smtClean="0">
              <a:ln w="12700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latin typeface="Arial" pitchFamily="-1" charset="0"/>
              <a:ea typeface="ＭＳ Ｐゴシック" pitchFamily="-1" charset="-128"/>
            </a:endParaRPr>
          </a:p>
        </p:txBody>
      </p:sp>
      <p:sp>
        <p:nvSpPr>
          <p:cNvPr id="86" name="Rounded Rectangle 85"/>
          <p:cNvSpPr/>
          <p:nvPr/>
        </p:nvSpPr>
        <p:spPr>
          <a:xfrm rot="5400000">
            <a:off x="7092094" y="4148838"/>
            <a:ext cx="504000" cy="3096772"/>
          </a:xfrm>
          <a:prstGeom prst="roundRect">
            <a:avLst>
              <a:gd name="adj" fmla="val 9590"/>
            </a:avLst>
          </a:prstGeom>
          <a:solidFill>
            <a:srgbClr val="116E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72000" tIns="108000" bIns="180000" rtlCol="0" anchor="ctr" anchorCtr="0"/>
          <a:lstStyle/>
          <a:p>
            <a:pPr lvl="0" algn="l"/>
            <a:endParaRPr lang="nl-BE" sz="1050" dirty="0" smtClean="0"/>
          </a:p>
          <a:p>
            <a:pPr lvl="0" algn="l"/>
            <a:r>
              <a:rPr lang="nl-BE" sz="1050" b="1" dirty="0" err="1" smtClean="0"/>
              <a:t>Postgraduate</a:t>
            </a:r>
            <a:r>
              <a:rPr lang="nl-BE" sz="1050" b="1" dirty="0" smtClean="0"/>
              <a:t> </a:t>
            </a:r>
            <a:r>
              <a:rPr lang="nl-BE" sz="1050" b="1" dirty="0" err="1" smtClean="0"/>
              <a:t>programme</a:t>
            </a:r>
            <a:r>
              <a:rPr lang="nl-BE" sz="1050" b="1" dirty="0" smtClean="0"/>
              <a:t> in</a:t>
            </a:r>
          </a:p>
          <a:p>
            <a:pPr lvl="0" algn="l"/>
            <a:r>
              <a:rPr lang="nl-BE" sz="1050" b="1" dirty="0" err="1" smtClean="0"/>
              <a:t>Biomedical</a:t>
            </a:r>
            <a:r>
              <a:rPr lang="nl-BE" sz="1050" b="1" dirty="0" smtClean="0"/>
              <a:t> Engineering</a:t>
            </a:r>
            <a:endParaRPr lang="en-US" sz="1050" dirty="0" smtClean="0"/>
          </a:p>
          <a:p>
            <a:pPr lvl="0" algn="l"/>
            <a:endParaRPr lang="en-US" sz="1050" b="1" dirty="0" smtClean="0">
              <a:ln w="12700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latin typeface="Arial" pitchFamily="-1" charset="0"/>
              <a:ea typeface="ＭＳ Ｐゴシック" pitchFamily="-1" charset="-128"/>
            </a:endParaRPr>
          </a:p>
        </p:txBody>
      </p:sp>
      <p:sp>
        <p:nvSpPr>
          <p:cNvPr id="87" name="Rounded Rectangle 86"/>
          <p:cNvSpPr/>
          <p:nvPr/>
        </p:nvSpPr>
        <p:spPr>
          <a:xfrm rot="5400000">
            <a:off x="7071640" y="3531155"/>
            <a:ext cx="504000" cy="3137681"/>
          </a:xfrm>
          <a:prstGeom prst="roundRect">
            <a:avLst>
              <a:gd name="adj" fmla="val 9590"/>
            </a:avLst>
          </a:prstGeom>
          <a:solidFill>
            <a:srgbClr val="116E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72000" tIns="108000" bIns="180000" rtlCol="0" anchor="ctr" anchorCtr="0"/>
          <a:lstStyle/>
          <a:p>
            <a:pPr lvl="0" algn="l"/>
            <a:endParaRPr lang="nl-BE" sz="1050" dirty="0" smtClean="0"/>
          </a:p>
          <a:p>
            <a:pPr lvl="0" algn="l"/>
            <a:r>
              <a:rPr lang="nl-BE" sz="1050" b="1" dirty="0" err="1"/>
              <a:t>Postgraduate</a:t>
            </a:r>
            <a:r>
              <a:rPr lang="nl-BE" sz="1050" b="1" dirty="0"/>
              <a:t> </a:t>
            </a:r>
            <a:r>
              <a:rPr lang="nl-BE" sz="1050" b="1" dirty="0" err="1"/>
              <a:t>programme</a:t>
            </a:r>
            <a:r>
              <a:rPr lang="nl-BE" sz="1050" b="1" dirty="0"/>
              <a:t> in </a:t>
            </a:r>
            <a:r>
              <a:rPr lang="nl-BE" sz="1050" b="1" dirty="0" err="1" smtClean="0">
                <a:latin typeface="+mj-lt"/>
              </a:rPr>
              <a:t>Spatial</a:t>
            </a:r>
            <a:r>
              <a:rPr lang="nl-BE" sz="1050" b="1" dirty="0" smtClean="0">
                <a:latin typeface="+mj-lt"/>
              </a:rPr>
              <a:t> </a:t>
            </a:r>
            <a:r>
              <a:rPr lang="nl-BE" sz="1050" b="1" dirty="0" err="1" smtClean="0">
                <a:latin typeface="+mj-lt"/>
              </a:rPr>
              <a:t>Developmental</a:t>
            </a:r>
            <a:r>
              <a:rPr lang="nl-BE" sz="1050" b="1" dirty="0" smtClean="0">
                <a:latin typeface="+mj-lt"/>
              </a:rPr>
              <a:t> Planning</a:t>
            </a:r>
            <a:endParaRPr lang="en-US" sz="1050" dirty="0">
              <a:latin typeface="+mj-lt"/>
            </a:endParaRPr>
          </a:p>
          <a:p>
            <a:pPr lvl="0" algn="l"/>
            <a:endParaRPr lang="en-US" sz="1000" b="1" dirty="0" smtClean="0">
              <a:ln w="12700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latin typeface="Arial" pitchFamily="-1" charset="0"/>
              <a:ea typeface="ＭＳ Ｐゴシック" pitchFamily="-1" charset="-128"/>
            </a:endParaRPr>
          </a:p>
        </p:txBody>
      </p:sp>
      <p:sp>
        <p:nvSpPr>
          <p:cNvPr id="90" name="Rounded Rectangle 89"/>
          <p:cNvSpPr/>
          <p:nvPr/>
        </p:nvSpPr>
        <p:spPr>
          <a:xfrm rot="5400000">
            <a:off x="7071948" y="1194785"/>
            <a:ext cx="504000" cy="3137065"/>
          </a:xfrm>
          <a:prstGeom prst="roundRect">
            <a:avLst>
              <a:gd name="adj" fmla="val 9590"/>
            </a:avLst>
          </a:prstGeom>
          <a:solidFill>
            <a:srgbClr val="116E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72000" tIns="108000" bIns="180000" rtlCol="0" anchor="ctr" anchorCtr="0"/>
          <a:lstStyle/>
          <a:p>
            <a:pPr lvl="0" algn="l"/>
            <a:endParaRPr lang="nl-BE" sz="1050" dirty="0" smtClean="0">
              <a:latin typeface="+mj-lt"/>
            </a:endParaRPr>
          </a:p>
          <a:p>
            <a:pPr lvl="0" algn="l"/>
            <a:r>
              <a:rPr lang="nl-BE" sz="1050" b="1" dirty="0" smtClean="0">
                <a:latin typeface="+mj-lt"/>
              </a:rPr>
              <a:t>Safety Engineering</a:t>
            </a:r>
          </a:p>
          <a:p>
            <a:pPr lvl="0" algn="l"/>
            <a:endParaRPr lang="en-US" sz="1000" b="1" dirty="0" smtClean="0">
              <a:ln w="12700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latin typeface="+mj-lt"/>
              <a:ea typeface="ＭＳ Ｐゴシック" pitchFamily="-1" charset="-128"/>
            </a:endParaRPr>
          </a:p>
        </p:txBody>
      </p:sp>
      <p:sp>
        <p:nvSpPr>
          <p:cNvPr id="91" name="Rounded Rectangle 90"/>
          <p:cNvSpPr/>
          <p:nvPr/>
        </p:nvSpPr>
        <p:spPr>
          <a:xfrm rot="5400000">
            <a:off x="7097761" y="1765586"/>
            <a:ext cx="451758" cy="3137682"/>
          </a:xfrm>
          <a:prstGeom prst="roundRect">
            <a:avLst>
              <a:gd name="adj" fmla="val 9590"/>
            </a:avLst>
          </a:prstGeom>
          <a:solidFill>
            <a:srgbClr val="116E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72000" tIns="108000" bIns="180000" rtlCol="0" anchor="ctr" anchorCtr="0"/>
          <a:lstStyle/>
          <a:p>
            <a:pPr lvl="0" algn="l"/>
            <a:endParaRPr lang="nl-BE" sz="1050" dirty="0" smtClean="0">
              <a:latin typeface="+mj-lt"/>
            </a:endParaRPr>
          </a:p>
          <a:p>
            <a:pPr lvl="0" algn="l"/>
            <a:r>
              <a:rPr lang="nl-BE" sz="1050" b="1" dirty="0" smtClean="0">
                <a:latin typeface="+mj-lt"/>
              </a:rPr>
              <a:t>Space Studies</a:t>
            </a:r>
            <a:endParaRPr lang="en-US" sz="1050" dirty="0">
              <a:latin typeface="+mj-lt"/>
            </a:endParaRPr>
          </a:p>
          <a:p>
            <a:pPr lvl="0" algn="l"/>
            <a:endParaRPr lang="en-US" sz="1000" b="1" dirty="0" smtClean="0">
              <a:ln w="12700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latin typeface="+mj-lt"/>
              <a:ea typeface="ＭＳ Ｐゴシック" pitchFamily="-1" charset="-128"/>
            </a:endParaRPr>
          </a:p>
        </p:txBody>
      </p:sp>
      <p:sp>
        <p:nvSpPr>
          <p:cNvPr id="97" name="Rounded Rectangle 96"/>
          <p:cNvSpPr/>
          <p:nvPr/>
        </p:nvSpPr>
        <p:spPr>
          <a:xfrm rot="5400000">
            <a:off x="7071947" y="2341108"/>
            <a:ext cx="504000" cy="3137066"/>
          </a:xfrm>
          <a:prstGeom prst="roundRect">
            <a:avLst>
              <a:gd name="adj" fmla="val 9590"/>
            </a:avLst>
          </a:prstGeom>
          <a:solidFill>
            <a:srgbClr val="116E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72000" tIns="108000" bIns="180000" rtlCol="0" anchor="ctr" anchorCtr="0"/>
          <a:lstStyle/>
          <a:p>
            <a:pPr lvl="0" algn="l"/>
            <a:endParaRPr lang="nl-BE" sz="1050" dirty="0" smtClean="0">
              <a:latin typeface="+mj-lt"/>
            </a:endParaRPr>
          </a:p>
          <a:p>
            <a:pPr lvl="0" algn="l"/>
            <a:r>
              <a:rPr lang="nl-BE" sz="1050" b="1" dirty="0" err="1" smtClean="0">
                <a:latin typeface="+mj-lt"/>
              </a:rPr>
              <a:t>Artificial</a:t>
            </a:r>
            <a:r>
              <a:rPr lang="nl-BE" sz="1050" b="1" dirty="0" smtClean="0">
                <a:latin typeface="+mj-lt"/>
              </a:rPr>
              <a:t> Intelligence</a:t>
            </a:r>
            <a:endParaRPr lang="en-US" sz="1050" dirty="0">
              <a:latin typeface="+mj-lt"/>
            </a:endParaRPr>
          </a:p>
          <a:p>
            <a:pPr lvl="0" algn="l"/>
            <a:endParaRPr lang="en-US" sz="1000" b="1" dirty="0" smtClean="0">
              <a:ln w="12700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latin typeface="+mj-lt"/>
              <a:ea typeface="ＭＳ Ｐゴシック" pitchFamily="-1" charset="-128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738778"/>
            <a:ext cx="913984" cy="685384"/>
          </a:xfrm>
          <a:prstGeom prst="rect">
            <a:avLst/>
          </a:prstGeom>
        </p:spPr>
      </p:pic>
      <p:grpSp>
        <p:nvGrpSpPr>
          <p:cNvPr id="9" name="Group 8"/>
          <p:cNvGrpSpPr/>
          <p:nvPr/>
        </p:nvGrpSpPr>
        <p:grpSpPr>
          <a:xfrm>
            <a:off x="360820" y="654458"/>
            <a:ext cx="5066581" cy="3764768"/>
            <a:chOff x="360820" y="654458"/>
            <a:chExt cx="5066581" cy="3764768"/>
          </a:xfrm>
        </p:grpSpPr>
        <p:pic>
          <p:nvPicPr>
            <p:cNvPr id="2" name="Picture 1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60820" y="3015318"/>
              <a:ext cx="5066581" cy="1403908"/>
            </a:xfrm>
            <a:prstGeom prst="rect">
              <a:avLst/>
            </a:prstGeom>
          </p:spPr>
        </p:pic>
        <p:sp>
          <p:nvSpPr>
            <p:cNvPr id="4" name="Rounded Rectangle 3"/>
            <p:cNvSpPr/>
            <p:nvPr/>
          </p:nvSpPr>
          <p:spPr>
            <a:xfrm>
              <a:off x="827583" y="654458"/>
              <a:ext cx="4395349" cy="914400"/>
            </a:xfrm>
            <a:prstGeom prst="roundRect">
              <a:avLst/>
            </a:prstGeom>
            <a:solidFill>
              <a:srgbClr val="116E8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r>
                <a:rPr lang="nl-BE" dirty="0" err="1" smtClean="0">
                  <a:solidFill>
                    <a:schemeClr val="bg1"/>
                  </a:solidFill>
                </a:rPr>
                <a:t>Faculty</a:t>
              </a:r>
              <a:r>
                <a:rPr lang="nl-BE" dirty="0" smtClean="0">
                  <a:solidFill>
                    <a:schemeClr val="bg1"/>
                  </a:solidFill>
                </a:rPr>
                <a:t> of Engineering </a:t>
              </a:r>
              <a:r>
                <a:rPr lang="nl-BE" dirty="0" err="1" smtClean="0">
                  <a:solidFill>
                    <a:schemeClr val="bg1"/>
                  </a:solidFill>
                </a:rPr>
                <a:t>Science</a:t>
              </a:r>
              <a:endParaRPr lang="nl-BE" dirty="0" smtClean="0">
                <a:solidFill>
                  <a:schemeClr val="bg1"/>
                </a:solidFill>
              </a:endParaRPr>
            </a:p>
            <a:p>
              <a:pPr algn="r"/>
              <a:r>
                <a:rPr lang="nl-BE" dirty="0" smtClean="0">
                  <a:solidFill>
                    <a:schemeClr val="bg1"/>
                  </a:solidFill>
                </a:rPr>
                <a:t>Dean: </a:t>
              </a:r>
              <a:r>
                <a:rPr lang="nl-BE" dirty="0" err="1" smtClean="0">
                  <a:solidFill>
                    <a:schemeClr val="bg1"/>
                  </a:solidFill>
                </a:rPr>
                <a:t>M.Steyaert</a:t>
              </a:r>
              <a:endParaRPr lang="nl-BE" dirty="0" smtClean="0">
                <a:solidFill>
                  <a:schemeClr val="bg1"/>
                </a:solidFill>
              </a:endParaRPr>
            </a:p>
            <a:p>
              <a:pPr algn="r"/>
              <a:r>
                <a:rPr lang="nl-BE" dirty="0" err="1" smtClean="0">
                  <a:solidFill>
                    <a:schemeClr val="bg1"/>
                  </a:solidFill>
                </a:rPr>
                <a:t>Students</a:t>
              </a:r>
              <a:r>
                <a:rPr lang="nl-BE" dirty="0" smtClean="0">
                  <a:solidFill>
                    <a:schemeClr val="bg1"/>
                  </a:solidFill>
                </a:rPr>
                <a:t>: 5156</a:t>
              </a:r>
              <a:endParaRPr lang="nl-BE" dirty="0">
                <a:solidFill>
                  <a:schemeClr val="bg1"/>
                </a:solidFill>
              </a:endParaRPr>
            </a:p>
          </p:txBody>
        </p:sp>
        <p:sp>
          <p:nvSpPr>
            <p:cNvPr id="6" name="Rounded Rectangle 5"/>
            <p:cNvSpPr/>
            <p:nvPr/>
          </p:nvSpPr>
          <p:spPr>
            <a:xfrm>
              <a:off x="3156404" y="1712896"/>
              <a:ext cx="2066528" cy="1028886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l-BE" b="1" dirty="0" err="1" smtClean="0"/>
                <a:t>Education</a:t>
              </a:r>
              <a:endParaRPr lang="nl-BE" b="1" dirty="0" smtClean="0"/>
            </a:p>
            <a:p>
              <a:pPr algn="ctr"/>
              <a:r>
                <a:rPr lang="nl-BE" sz="1200" dirty="0" smtClean="0"/>
                <a:t>5156 </a:t>
              </a:r>
              <a:r>
                <a:rPr lang="nl-BE" sz="1200" dirty="0" err="1" smtClean="0"/>
                <a:t>students</a:t>
              </a:r>
              <a:r>
                <a:rPr lang="nl-BE" sz="1200" dirty="0" smtClean="0"/>
                <a:t>, 1665 of </a:t>
              </a:r>
              <a:r>
                <a:rPr lang="nl-BE" sz="1200" dirty="0" err="1" smtClean="0"/>
                <a:t>which</a:t>
              </a:r>
              <a:r>
                <a:rPr lang="nl-BE" sz="1200" dirty="0" smtClean="0"/>
                <a:t> </a:t>
              </a:r>
              <a:r>
                <a:rPr lang="nl-BE" sz="1200" dirty="0" err="1" smtClean="0"/>
                <a:t>international</a:t>
              </a:r>
              <a:r>
                <a:rPr lang="nl-BE" sz="1200" dirty="0" smtClean="0"/>
                <a:t> </a:t>
              </a:r>
              <a:r>
                <a:rPr lang="nl-BE" sz="1200" dirty="0" err="1" smtClean="0"/>
                <a:t>students</a:t>
              </a:r>
              <a:r>
                <a:rPr lang="nl-BE" sz="1200" dirty="0" smtClean="0"/>
                <a:t> </a:t>
              </a:r>
              <a:r>
                <a:rPr lang="nl-BE" sz="1200" dirty="0" err="1" smtClean="0"/>
                <a:t>from</a:t>
              </a:r>
              <a:r>
                <a:rPr lang="nl-BE" sz="1200" dirty="0" smtClean="0"/>
                <a:t> over 100 </a:t>
              </a:r>
              <a:r>
                <a:rPr lang="nl-BE" sz="1200" dirty="0" err="1" smtClean="0"/>
                <a:t>countries</a:t>
              </a:r>
              <a:endParaRPr lang="nl-BE" sz="1200" dirty="0"/>
            </a:p>
          </p:txBody>
        </p:sp>
        <p:sp>
          <p:nvSpPr>
            <p:cNvPr id="31" name="Rounded Rectangle 30"/>
            <p:cNvSpPr/>
            <p:nvPr/>
          </p:nvSpPr>
          <p:spPr>
            <a:xfrm>
              <a:off x="827583" y="1691361"/>
              <a:ext cx="2066528" cy="1050421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l-BE" b="1" dirty="0" smtClean="0"/>
                <a:t>Research</a:t>
              </a:r>
            </a:p>
          </p:txBody>
        </p:sp>
      </p:grpSp>
      <p:pic>
        <p:nvPicPr>
          <p:cNvPr id="10" name="Picture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768966"/>
            <a:ext cx="913984" cy="6853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90324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4294967295"/>
          </p:nvPr>
        </p:nvSpPr>
        <p:spPr>
          <a:xfrm>
            <a:off x="1566000" y="5760000"/>
            <a:ext cx="3006000" cy="28800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US" sz="1000" b="1" dirty="0" smtClean="0"/>
              <a:t>Figures: </a:t>
            </a:r>
            <a:r>
              <a:rPr lang="en-US" sz="1000" b="1" dirty="0" err="1" smtClean="0"/>
              <a:t>kuleuven</a:t>
            </a:r>
            <a:r>
              <a:rPr lang="en-US" sz="1000" b="1" dirty="0" smtClean="0"/>
              <a:t> </a:t>
            </a:r>
            <a:r>
              <a:rPr lang="en-US" sz="1000" b="1" dirty="0" err="1"/>
              <a:t>historiek</a:t>
            </a:r>
            <a:r>
              <a:rPr lang="en-US" sz="1000" b="1" dirty="0"/>
              <a:t> </a:t>
            </a:r>
            <a:r>
              <a:rPr lang="en-US" sz="1000" b="1" dirty="0" err="1"/>
              <a:t>studentenaantallen</a:t>
            </a:r>
            <a:r>
              <a:rPr lang="en-US" sz="1000" b="1" dirty="0"/>
              <a:t>  </a:t>
            </a:r>
            <a:r>
              <a:rPr lang="en-US" sz="1000" b="1" dirty="0" smtClean="0"/>
              <a:t>Aug 2015</a:t>
            </a:r>
            <a:endParaRPr lang="nl-BE" sz="1000" dirty="0"/>
          </a:p>
        </p:txBody>
      </p:sp>
      <p:graphicFrame>
        <p:nvGraphicFramePr>
          <p:cNvPr id="9" name="Chart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281487660"/>
              </p:ext>
            </p:extLst>
          </p:nvPr>
        </p:nvGraphicFramePr>
        <p:xfrm>
          <a:off x="827584" y="1069547"/>
          <a:ext cx="7219950" cy="420052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2" name="Rectangle 11"/>
          <p:cNvSpPr/>
          <p:nvPr/>
        </p:nvSpPr>
        <p:spPr>
          <a:xfrm>
            <a:off x="339782" y="192832"/>
            <a:ext cx="6304931" cy="630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pPr algn="l"/>
            <a:r>
              <a:rPr lang="en-US" sz="3500" dirty="0" smtClean="0">
                <a:solidFill>
                  <a:srgbClr val="057395"/>
                </a:solidFill>
                <a:latin typeface="+mj-lt"/>
              </a:rPr>
              <a:t>Enrolled students</a:t>
            </a:r>
            <a:endParaRPr lang="en-US" sz="3500" dirty="0">
              <a:solidFill>
                <a:srgbClr val="057395"/>
              </a:solidFill>
              <a:latin typeface="+mj-lt"/>
            </a:endParaRPr>
          </a:p>
        </p:txBody>
      </p:sp>
      <p:graphicFrame>
        <p:nvGraphicFramePr>
          <p:cNvPr id="5" name="Chart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466732560"/>
              </p:ext>
            </p:extLst>
          </p:nvPr>
        </p:nvGraphicFramePr>
        <p:xfrm>
          <a:off x="1115616" y="1069547"/>
          <a:ext cx="7128792" cy="459170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1628437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2421152" y="3212976"/>
            <a:ext cx="6750272" cy="891224"/>
          </a:xfrm>
        </p:spPr>
        <p:txBody>
          <a:bodyPr/>
          <a:lstStyle/>
          <a:p>
            <a:r>
              <a:rPr lang="nl-BE" sz="6000" dirty="0" err="1" smtClean="0"/>
              <a:t>Internationalisation</a:t>
            </a:r>
            <a:endParaRPr lang="en-US" sz="6000" dirty="0"/>
          </a:p>
        </p:txBody>
      </p:sp>
      <p:sp>
        <p:nvSpPr>
          <p:cNvPr id="4" name="Ondertitel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38262422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67544" y="1331582"/>
            <a:ext cx="4536000" cy="432000"/>
          </a:xfrm>
          <a:prstGeom prst="rect">
            <a:avLst/>
          </a:prstGeom>
          <a:solidFill>
            <a:srgbClr val="147694"/>
          </a:solidFill>
        </p:spPr>
        <p:txBody>
          <a:bodyPr wrap="square" rtlCol="0">
            <a:spAutoFit/>
          </a:bodyPr>
          <a:lstStyle/>
          <a:p>
            <a:r>
              <a:rPr lang="nl-BE" dirty="0" smtClean="0">
                <a:solidFill>
                  <a:srgbClr val="FFFFFF"/>
                </a:solidFill>
              </a:rPr>
              <a:t>2 </a:t>
            </a:r>
            <a:r>
              <a:rPr lang="nl-BE" dirty="0" err="1" smtClean="0">
                <a:solidFill>
                  <a:srgbClr val="FFFFFF"/>
                </a:solidFill>
              </a:rPr>
              <a:t>Bachelors’s</a:t>
            </a:r>
            <a:r>
              <a:rPr lang="nl-BE" dirty="0" smtClean="0">
                <a:solidFill>
                  <a:srgbClr val="FFFFFF"/>
                </a:solidFill>
              </a:rPr>
              <a:t> </a:t>
            </a:r>
            <a:r>
              <a:rPr lang="nl-BE" dirty="0" err="1" smtClean="0">
                <a:solidFill>
                  <a:srgbClr val="FFFFFF"/>
                </a:solidFill>
              </a:rPr>
              <a:t>programmes</a:t>
            </a:r>
            <a:r>
              <a:rPr lang="nl-BE" dirty="0" smtClean="0">
                <a:solidFill>
                  <a:srgbClr val="FFFFFF"/>
                </a:solidFill>
              </a:rPr>
              <a:t> (Dutch </a:t>
            </a:r>
            <a:r>
              <a:rPr lang="nl-BE" dirty="0" err="1" smtClean="0">
                <a:solidFill>
                  <a:srgbClr val="FFFFFF"/>
                </a:solidFill>
              </a:rPr>
              <a:t>only</a:t>
            </a:r>
            <a:r>
              <a:rPr lang="nl-BE" dirty="0" smtClean="0">
                <a:solidFill>
                  <a:srgbClr val="FFFFFF"/>
                </a:solidFill>
              </a:rPr>
              <a:t>)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67544" y="1844824"/>
            <a:ext cx="4536000" cy="369332"/>
          </a:xfrm>
          <a:prstGeom prst="rect">
            <a:avLst/>
          </a:prstGeom>
          <a:solidFill>
            <a:srgbClr val="147694"/>
          </a:solidFill>
        </p:spPr>
        <p:txBody>
          <a:bodyPr wrap="square" rtlCol="0">
            <a:spAutoFit/>
          </a:bodyPr>
          <a:lstStyle/>
          <a:p>
            <a:r>
              <a:rPr lang="nl-BE" dirty="0" smtClean="0">
                <a:solidFill>
                  <a:srgbClr val="FFFFFF"/>
                </a:solidFill>
              </a:rPr>
              <a:t>28 </a:t>
            </a:r>
            <a:r>
              <a:rPr lang="nl-BE" dirty="0" err="1" smtClean="0">
                <a:solidFill>
                  <a:srgbClr val="FFFFFF"/>
                </a:solidFill>
              </a:rPr>
              <a:t>Masters’s</a:t>
            </a:r>
            <a:r>
              <a:rPr lang="nl-BE" dirty="0" smtClean="0">
                <a:solidFill>
                  <a:srgbClr val="FFFFFF"/>
                </a:solidFill>
              </a:rPr>
              <a:t> </a:t>
            </a:r>
            <a:r>
              <a:rPr lang="nl-BE" dirty="0" err="1" smtClean="0">
                <a:solidFill>
                  <a:srgbClr val="FFFFFF"/>
                </a:solidFill>
              </a:rPr>
              <a:t>programmes</a:t>
            </a:r>
            <a:r>
              <a:rPr lang="nl-BE" dirty="0" smtClean="0">
                <a:solidFill>
                  <a:srgbClr val="FFFFFF"/>
                </a:solidFill>
              </a:rPr>
              <a:t> (14 English)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67544" y="2276872"/>
            <a:ext cx="4536000" cy="646331"/>
          </a:xfrm>
          <a:prstGeom prst="rect">
            <a:avLst/>
          </a:prstGeom>
          <a:solidFill>
            <a:srgbClr val="147694"/>
          </a:solidFill>
        </p:spPr>
        <p:txBody>
          <a:bodyPr wrap="square" rtlCol="0">
            <a:spAutoFit/>
          </a:bodyPr>
          <a:lstStyle/>
          <a:p>
            <a:r>
              <a:rPr lang="nl-BE" dirty="0" smtClean="0">
                <a:solidFill>
                  <a:srgbClr val="FFFFFF"/>
                </a:solidFill>
              </a:rPr>
              <a:t>8 Advanced </a:t>
            </a:r>
            <a:r>
              <a:rPr lang="nl-BE" dirty="0" err="1" smtClean="0">
                <a:solidFill>
                  <a:srgbClr val="FFFFFF"/>
                </a:solidFill>
              </a:rPr>
              <a:t>Masters’s</a:t>
            </a:r>
            <a:r>
              <a:rPr lang="nl-BE" dirty="0" smtClean="0">
                <a:solidFill>
                  <a:srgbClr val="FFFFFF"/>
                </a:solidFill>
              </a:rPr>
              <a:t> </a:t>
            </a:r>
            <a:r>
              <a:rPr lang="nl-BE" dirty="0" err="1" smtClean="0">
                <a:solidFill>
                  <a:srgbClr val="FFFFFF"/>
                </a:solidFill>
              </a:rPr>
              <a:t>programmes</a:t>
            </a:r>
            <a:r>
              <a:rPr lang="nl-BE" dirty="0" smtClean="0">
                <a:solidFill>
                  <a:srgbClr val="FFFFFF"/>
                </a:solidFill>
              </a:rPr>
              <a:t> </a:t>
            </a:r>
          </a:p>
          <a:p>
            <a:r>
              <a:rPr lang="nl-BE" dirty="0" smtClean="0">
                <a:solidFill>
                  <a:srgbClr val="FFFFFF"/>
                </a:solidFill>
              </a:rPr>
              <a:t>(7 English)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67544" y="3645024"/>
            <a:ext cx="4392488" cy="156966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nl-BE" sz="1600" dirty="0" smtClean="0">
                <a:solidFill>
                  <a:srgbClr val="147694"/>
                </a:solidFill>
              </a:rPr>
              <a:t>Research </a:t>
            </a:r>
            <a:r>
              <a:rPr lang="nl-BE" sz="1600" dirty="0" err="1" smtClean="0">
                <a:solidFill>
                  <a:srgbClr val="147694"/>
                </a:solidFill>
              </a:rPr>
              <a:t>based</a:t>
            </a:r>
            <a:endParaRPr lang="nl-BE" sz="1600" dirty="0" smtClean="0">
              <a:solidFill>
                <a:srgbClr val="147694"/>
              </a:solidFill>
            </a:endParaRPr>
          </a:p>
          <a:p>
            <a:r>
              <a:rPr lang="nl-BE" sz="1600" dirty="0" err="1" smtClean="0">
                <a:solidFill>
                  <a:srgbClr val="147694"/>
                </a:solidFill>
              </a:rPr>
              <a:t>Stepwise</a:t>
            </a:r>
            <a:r>
              <a:rPr lang="nl-BE" sz="1600" dirty="0" smtClean="0">
                <a:solidFill>
                  <a:srgbClr val="147694"/>
                </a:solidFill>
              </a:rPr>
              <a:t> </a:t>
            </a:r>
            <a:r>
              <a:rPr lang="nl-BE" sz="1600" dirty="0" err="1" smtClean="0">
                <a:solidFill>
                  <a:srgbClr val="147694"/>
                </a:solidFill>
              </a:rPr>
              <a:t>specialisation</a:t>
            </a:r>
            <a:endParaRPr lang="nl-BE" sz="1600" dirty="0" smtClean="0">
              <a:solidFill>
                <a:srgbClr val="147694"/>
              </a:solidFill>
            </a:endParaRPr>
          </a:p>
          <a:p>
            <a:r>
              <a:rPr lang="nl-BE" sz="1600" dirty="0" err="1" smtClean="0">
                <a:solidFill>
                  <a:srgbClr val="147694"/>
                </a:solidFill>
              </a:rPr>
              <a:t>Internationalisation</a:t>
            </a:r>
            <a:endParaRPr lang="nl-BE" sz="1600" dirty="0" smtClean="0">
              <a:solidFill>
                <a:srgbClr val="147694"/>
              </a:solidFill>
            </a:endParaRPr>
          </a:p>
          <a:p>
            <a:r>
              <a:rPr lang="nl-BE" sz="1600" dirty="0" err="1" smtClean="0">
                <a:solidFill>
                  <a:srgbClr val="147694"/>
                </a:solidFill>
              </a:rPr>
              <a:t>Industry</a:t>
            </a:r>
            <a:r>
              <a:rPr lang="nl-BE" sz="1600" dirty="0" smtClean="0">
                <a:solidFill>
                  <a:srgbClr val="147694"/>
                </a:solidFill>
              </a:rPr>
              <a:t> </a:t>
            </a:r>
            <a:r>
              <a:rPr lang="nl-BE" sz="1600" dirty="0" err="1" smtClean="0">
                <a:solidFill>
                  <a:srgbClr val="147694"/>
                </a:solidFill>
              </a:rPr>
              <a:t>oriented</a:t>
            </a:r>
            <a:endParaRPr lang="nl-BE" sz="1600" dirty="0" smtClean="0">
              <a:solidFill>
                <a:srgbClr val="147694"/>
              </a:solidFill>
            </a:endParaRPr>
          </a:p>
          <a:p>
            <a:r>
              <a:rPr lang="nl-BE" sz="1600" dirty="0" err="1" smtClean="0">
                <a:solidFill>
                  <a:srgbClr val="147694"/>
                </a:solidFill>
              </a:rPr>
              <a:t>Problem</a:t>
            </a:r>
            <a:r>
              <a:rPr lang="nl-BE" sz="1600" dirty="0" smtClean="0">
                <a:solidFill>
                  <a:srgbClr val="147694"/>
                </a:solidFill>
              </a:rPr>
              <a:t> </a:t>
            </a:r>
            <a:r>
              <a:rPr lang="nl-BE" sz="1600" dirty="0" err="1" smtClean="0">
                <a:solidFill>
                  <a:srgbClr val="147694"/>
                </a:solidFill>
              </a:rPr>
              <a:t>solving</a:t>
            </a:r>
            <a:endParaRPr lang="nl-BE" sz="1600" dirty="0" smtClean="0">
              <a:solidFill>
                <a:srgbClr val="147694"/>
              </a:solidFill>
            </a:endParaRPr>
          </a:p>
          <a:p>
            <a:r>
              <a:rPr lang="nl-BE" sz="1600" dirty="0" smtClean="0">
                <a:solidFill>
                  <a:srgbClr val="147694"/>
                </a:solidFill>
              </a:rPr>
              <a:t>Design</a:t>
            </a:r>
            <a:endParaRPr lang="nl-BE" sz="1600" dirty="0">
              <a:solidFill>
                <a:srgbClr val="147694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95536" y="188640"/>
            <a:ext cx="8640960" cy="107721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nl-BE" sz="3200" dirty="0" smtClean="0">
                <a:solidFill>
                  <a:srgbClr val="147694"/>
                </a:solidFill>
              </a:rPr>
              <a:t>International </a:t>
            </a:r>
            <a:r>
              <a:rPr lang="nl-BE" sz="3200" dirty="0" err="1" smtClean="0">
                <a:solidFill>
                  <a:srgbClr val="147694"/>
                </a:solidFill>
              </a:rPr>
              <a:t>programmes</a:t>
            </a:r>
            <a:r>
              <a:rPr lang="nl-BE" sz="3200" dirty="0" smtClean="0">
                <a:solidFill>
                  <a:srgbClr val="147694"/>
                </a:solidFill>
              </a:rPr>
              <a:t> at Faculty of Engineering </a:t>
            </a:r>
            <a:r>
              <a:rPr lang="nl-BE" sz="3200" dirty="0" err="1" smtClean="0">
                <a:solidFill>
                  <a:srgbClr val="147694"/>
                </a:solidFill>
              </a:rPr>
              <a:t>Science</a:t>
            </a:r>
            <a:endParaRPr lang="nl-BE" sz="3200" dirty="0">
              <a:solidFill>
                <a:srgbClr val="147694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467544" y="5439999"/>
            <a:ext cx="1872208" cy="2160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BE" sz="800" i="1" dirty="0" err="1" smtClean="0">
                <a:ln w="0"/>
                <a:solidFill>
                  <a:schemeClr val="tx1"/>
                </a:solidFill>
              </a:rPr>
              <a:t>Figures</a:t>
            </a:r>
            <a:r>
              <a:rPr lang="nl-BE" sz="800" i="1" dirty="0" smtClean="0">
                <a:ln w="0"/>
                <a:solidFill>
                  <a:schemeClr val="tx1"/>
                </a:solidFill>
              </a:rPr>
              <a:t>: </a:t>
            </a:r>
            <a:r>
              <a:rPr lang="nl-BE" sz="800" i="1" dirty="0" err="1" smtClean="0">
                <a:ln w="0"/>
                <a:solidFill>
                  <a:schemeClr val="tx1"/>
                </a:solidFill>
              </a:rPr>
              <a:t>academic</a:t>
            </a:r>
            <a:r>
              <a:rPr lang="nl-BE" sz="800" i="1" dirty="0" smtClean="0">
                <a:ln w="0"/>
                <a:solidFill>
                  <a:schemeClr val="tx1"/>
                </a:solidFill>
              </a:rPr>
              <a:t> </a:t>
            </a:r>
            <a:r>
              <a:rPr lang="nl-BE" sz="800" i="1" dirty="0" err="1" smtClean="0">
                <a:ln w="0"/>
                <a:solidFill>
                  <a:schemeClr val="tx1"/>
                </a:solidFill>
              </a:rPr>
              <a:t>year</a:t>
            </a:r>
            <a:r>
              <a:rPr lang="nl-BE" sz="800" i="1" dirty="0" smtClean="0">
                <a:ln w="0"/>
                <a:solidFill>
                  <a:schemeClr val="tx1"/>
                </a:solidFill>
              </a:rPr>
              <a:t> 2016-2017</a:t>
            </a:r>
            <a:endParaRPr lang="nl-BE" sz="800" i="1" dirty="0">
              <a:ln w="0"/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78650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nl-BE" sz="6000" dirty="0" err="1" smtClean="0"/>
              <a:t>History</a:t>
            </a:r>
            <a:endParaRPr lang="en-US" sz="6000" dirty="0"/>
          </a:p>
        </p:txBody>
      </p:sp>
      <p:sp>
        <p:nvSpPr>
          <p:cNvPr id="4" name="Ondertitel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35188047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8"/>
          <p:cNvSpPr txBox="1">
            <a:spLocks/>
          </p:cNvSpPr>
          <p:nvPr/>
        </p:nvSpPr>
        <p:spPr>
          <a:xfrm>
            <a:off x="317698" y="188640"/>
            <a:ext cx="8334375" cy="538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600" kern="1200" baseline="0">
                <a:solidFill>
                  <a:srgbClr val="52BDEC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r>
              <a:rPr lang="en-US" sz="3500" smtClean="0">
                <a:solidFill>
                  <a:srgbClr val="057395"/>
                </a:solidFill>
                <a:latin typeface="Arial"/>
                <a:ea typeface="ＭＳ Ｐゴシック" pitchFamily="-1" charset="-128"/>
                <a:cs typeface="ＭＳ Ｐゴシック" pitchFamily="-1" charset="-128"/>
              </a:rPr>
              <a:t>International students</a:t>
            </a:r>
            <a:endParaRPr lang="nl-BE" sz="3500" dirty="0">
              <a:solidFill>
                <a:srgbClr val="057395"/>
              </a:solidFill>
              <a:latin typeface="Arial"/>
              <a:ea typeface="ＭＳ Ｐゴシック" pitchFamily="-1" charset="-128"/>
              <a:cs typeface="ＭＳ Ｐゴシック" pitchFamily="-1" charset="-128"/>
            </a:endParaRPr>
          </a:p>
        </p:txBody>
      </p:sp>
      <p:graphicFrame>
        <p:nvGraphicFramePr>
          <p:cNvPr id="5" name="Chart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192595929"/>
              </p:ext>
            </p:extLst>
          </p:nvPr>
        </p:nvGraphicFramePr>
        <p:xfrm>
          <a:off x="1043608" y="1268760"/>
          <a:ext cx="7200800" cy="46805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218335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231973" y="170657"/>
            <a:ext cx="8334375" cy="992187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600" kern="1200" baseline="0">
                <a:solidFill>
                  <a:srgbClr val="52BDEC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r>
              <a:rPr lang="nl-BE" sz="3500" dirty="0" smtClean="0">
                <a:solidFill>
                  <a:srgbClr val="057395"/>
                </a:solidFill>
                <a:latin typeface="Arial"/>
                <a:ea typeface="ＭＳ Ｐゴシック" pitchFamily="-1" charset="-128"/>
                <a:cs typeface="ＭＳ Ｐゴシック" pitchFamily="-1" charset="-128"/>
              </a:rPr>
              <a:t>1511 international </a:t>
            </a:r>
            <a:r>
              <a:rPr lang="nl-BE" sz="3500" dirty="0" err="1" smtClean="0">
                <a:solidFill>
                  <a:srgbClr val="057395"/>
                </a:solidFill>
                <a:latin typeface="Arial"/>
                <a:ea typeface="ＭＳ Ｐゴシック" pitchFamily="-1" charset="-128"/>
                <a:cs typeface="ＭＳ Ｐゴシック" pitchFamily="-1" charset="-128"/>
              </a:rPr>
              <a:t>students</a:t>
            </a:r>
            <a:r>
              <a:rPr lang="nl-BE" sz="3500" dirty="0" smtClean="0">
                <a:solidFill>
                  <a:srgbClr val="057395"/>
                </a:solidFill>
                <a:latin typeface="Arial"/>
                <a:ea typeface="ＭＳ Ｐゴシック" pitchFamily="-1" charset="-128"/>
                <a:cs typeface="ＭＳ Ｐゴシック" pitchFamily="-1" charset="-128"/>
              </a:rPr>
              <a:t> - 91different </a:t>
            </a:r>
            <a:r>
              <a:rPr lang="nl-BE" sz="3500" dirty="0" err="1" smtClean="0">
                <a:solidFill>
                  <a:srgbClr val="057395"/>
                </a:solidFill>
                <a:latin typeface="Arial"/>
                <a:ea typeface="ＭＳ Ｐゴシック" pitchFamily="-1" charset="-128"/>
                <a:cs typeface="ＭＳ Ｐゴシック" pitchFamily="-1" charset="-128"/>
              </a:rPr>
              <a:t>nationalities</a:t>
            </a:r>
            <a:endParaRPr lang="nl-BE" sz="3500" dirty="0">
              <a:solidFill>
                <a:srgbClr val="057395"/>
              </a:solidFill>
              <a:latin typeface="Arial"/>
              <a:ea typeface="ＭＳ Ｐゴシック" pitchFamily="-1" charset="-128"/>
              <a:cs typeface="ＭＳ Ｐゴシック" pitchFamily="-1" charset="-128"/>
            </a:endParaRPr>
          </a:p>
        </p:txBody>
      </p:sp>
      <p:graphicFrame>
        <p:nvGraphicFramePr>
          <p:cNvPr id="5" name="Chart 4"/>
          <p:cNvGraphicFramePr>
            <a:graphicFrameLocks/>
          </p:cNvGraphicFramePr>
          <p:nvPr>
            <p:extLst/>
          </p:nvPr>
        </p:nvGraphicFramePr>
        <p:xfrm>
          <a:off x="467544" y="1484784"/>
          <a:ext cx="7992888" cy="448977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432861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 err="1" smtClean="0"/>
              <a:t>Outgoing</a:t>
            </a:r>
            <a:r>
              <a:rPr lang="nl-BE" dirty="0" smtClean="0"/>
              <a:t> </a:t>
            </a:r>
            <a:r>
              <a:rPr lang="nl-BE" dirty="0" err="1" smtClean="0"/>
              <a:t>mobility</a:t>
            </a:r>
            <a:endParaRPr lang="nl-B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BE" dirty="0" smtClean="0"/>
              <a:t>Erasmus &amp; exchange</a:t>
            </a:r>
          </a:p>
          <a:p>
            <a:r>
              <a:rPr lang="nl-BE" dirty="0" err="1" smtClean="0"/>
              <a:t>Internships</a:t>
            </a:r>
            <a:r>
              <a:rPr lang="nl-BE" dirty="0" smtClean="0"/>
              <a:t> &amp; thesis </a:t>
            </a:r>
            <a:r>
              <a:rPr lang="nl-BE" dirty="0" err="1" smtClean="0"/>
              <a:t>work</a:t>
            </a:r>
            <a:endParaRPr lang="nl-BE" dirty="0" smtClean="0"/>
          </a:p>
          <a:p>
            <a:r>
              <a:rPr lang="nl-BE" dirty="0" smtClean="0"/>
              <a:t>ATHENS </a:t>
            </a:r>
          </a:p>
          <a:p>
            <a:r>
              <a:rPr lang="nl-BE" dirty="0" smtClean="0"/>
              <a:t>Dual, double </a:t>
            </a:r>
            <a:r>
              <a:rPr lang="nl-BE" dirty="0" err="1" smtClean="0"/>
              <a:t>and</a:t>
            </a:r>
            <a:r>
              <a:rPr lang="nl-BE" dirty="0" smtClean="0"/>
              <a:t> joint </a:t>
            </a:r>
            <a:r>
              <a:rPr lang="nl-BE" dirty="0" err="1" smtClean="0"/>
              <a:t>degree</a:t>
            </a:r>
            <a:endParaRPr lang="nl-BE" dirty="0" smtClean="0"/>
          </a:p>
          <a:p>
            <a:r>
              <a:rPr lang="nl-BE" dirty="0"/>
              <a:t>BEST </a:t>
            </a:r>
            <a:r>
              <a:rPr lang="nl-BE" dirty="0" err="1"/>
              <a:t>summer</a:t>
            </a:r>
            <a:r>
              <a:rPr lang="nl-BE" dirty="0"/>
              <a:t> courses </a:t>
            </a:r>
          </a:p>
          <a:p>
            <a:pPr marL="0" indent="0">
              <a:buNone/>
            </a:pPr>
            <a:endParaRPr lang="nl-BE" dirty="0" smtClean="0"/>
          </a:p>
          <a:p>
            <a:pPr marL="0" indent="0">
              <a:buNone/>
            </a:pPr>
            <a:endParaRPr lang="nl-BE" dirty="0"/>
          </a:p>
        </p:txBody>
      </p:sp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nl-BE" altLang="nl-BE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​  </a:t>
            </a:r>
            <a:r>
              <a:rPr kumimoji="0" lang="nl-BE" altLang="nl-BE" sz="19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</a:t>
            </a:r>
            <a:r>
              <a:rPr kumimoji="0" lang="nl-BE" altLang="nl-BE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</a:t>
            </a:r>
            <a:r>
              <a:rPr kumimoji="0" lang="nl-BE" altLang="nl-BE" sz="9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​</a:t>
            </a:r>
            <a:r>
              <a:rPr kumimoji="0" lang="nl-BE" altLang="nl-BE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​ </a:t>
            </a:r>
          </a:p>
        </p:txBody>
      </p:sp>
      <p:sp>
        <p:nvSpPr>
          <p:cNvPr id="5" name="AutoShape 2" descr="resolveuid/76e657b3-05ec-460a-b5c8-f5c35c8118ef/image_preview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nl-BE"/>
          </a:p>
        </p:txBody>
      </p:sp>
      <p:sp>
        <p:nvSpPr>
          <p:cNvPr id="6" name="AutoShape 3" descr="data:image/gif;base64,R0lGODlhAQABAPABAP///wAAACH5BAEKAAAALAAAAAABAAEAAAICRAEAOw=="/>
          <p:cNvSpPr>
            <a:spLocks noChangeAspect="1" noChangeArrowheads="1"/>
          </p:cNvSpPr>
          <p:nvPr/>
        </p:nvSpPr>
        <p:spPr bwMode="auto">
          <a:xfrm>
            <a:off x="285750" y="-144463"/>
            <a:ext cx="142875" cy="142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nl-BE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7944" y="3068960"/>
            <a:ext cx="1828571" cy="9269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335643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 err="1" smtClean="0"/>
              <a:t>Students</a:t>
            </a:r>
            <a:r>
              <a:rPr lang="nl-BE" dirty="0" smtClean="0"/>
              <a:t> </a:t>
            </a:r>
            <a:endParaRPr lang="nl-B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BE" dirty="0" err="1" smtClean="0"/>
              <a:t>Positive</a:t>
            </a:r>
            <a:r>
              <a:rPr lang="nl-BE" dirty="0" smtClean="0"/>
              <a:t> </a:t>
            </a:r>
            <a:r>
              <a:rPr lang="nl-BE" dirty="0" err="1" smtClean="0"/>
              <a:t>collaboration</a:t>
            </a:r>
            <a:r>
              <a:rPr lang="nl-BE" dirty="0" smtClean="0"/>
              <a:t> </a:t>
            </a:r>
            <a:r>
              <a:rPr lang="nl-BE" dirty="0" err="1" smtClean="0"/>
              <a:t>with</a:t>
            </a:r>
            <a:r>
              <a:rPr lang="nl-BE" dirty="0" smtClean="0"/>
              <a:t> </a:t>
            </a:r>
            <a:r>
              <a:rPr lang="nl-BE" dirty="0" err="1" smtClean="0"/>
              <a:t>students</a:t>
            </a:r>
            <a:r>
              <a:rPr lang="nl-BE" dirty="0" smtClean="0"/>
              <a:t>’ </a:t>
            </a:r>
            <a:r>
              <a:rPr lang="nl-BE" dirty="0" err="1" smtClean="0"/>
              <a:t>union</a:t>
            </a:r>
            <a:r>
              <a:rPr lang="nl-BE" dirty="0" smtClean="0"/>
              <a:t> VTK </a:t>
            </a:r>
          </a:p>
          <a:p>
            <a:pPr lvl="1"/>
            <a:r>
              <a:rPr lang="nl-BE" dirty="0" err="1" smtClean="0"/>
              <a:t>Students</a:t>
            </a:r>
            <a:r>
              <a:rPr lang="nl-BE" dirty="0" smtClean="0"/>
              <a:t>’ </a:t>
            </a:r>
            <a:r>
              <a:rPr lang="nl-BE" dirty="0" err="1" smtClean="0"/>
              <a:t>representation</a:t>
            </a:r>
            <a:r>
              <a:rPr lang="nl-BE" dirty="0" smtClean="0"/>
              <a:t> </a:t>
            </a:r>
          </a:p>
          <a:p>
            <a:pPr lvl="1"/>
            <a:r>
              <a:rPr lang="nl-BE" dirty="0" err="1" smtClean="0"/>
              <a:t>Bookstore</a:t>
            </a:r>
            <a:endParaRPr lang="nl-BE" dirty="0" smtClean="0"/>
          </a:p>
          <a:p>
            <a:pPr lvl="1"/>
            <a:r>
              <a:rPr lang="nl-BE" dirty="0" err="1" smtClean="0"/>
              <a:t>Social</a:t>
            </a:r>
            <a:r>
              <a:rPr lang="nl-BE" dirty="0" smtClean="0"/>
              <a:t> </a:t>
            </a:r>
            <a:r>
              <a:rPr lang="nl-BE" dirty="0" err="1" smtClean="0"/>
              <a:t>activities</a:t>
            </a:r>
            <a:r>
              <a:rPr lang="nl-BE" dirty="0" smtClean="0"/>
              <a:t>, </a:t>
            </a:r>
            <a:r>
              <a:rPr lang="nl-BE" dirty="0" err="1" smtClean="0"/>
              <a:t>sports</a:t>
            </a:r>
            <a:r>
              <a:rPr lang="nl-BE" dirty="0" smtClean="0"/>
              <a:t>, culture …</a:t>
            </a:r>
          </a:p>
          <a:p>
            <a:pPr lvl="1"/>
            <a:endParaRPr lang="nl-BE" dirty="0"/>
          </a:p>
          <a:p>
            <a:r>
              <a:rPr lang="nl-BE" dirty="0" smtClean="0"/>
              <a:t>Facebook </a:t>
            </a:r>
            <a:r>
              <a:rPr lang="nl-BE" dirty="0" err="1" smtClean="0"/>
              <a:t>group</a:t>
            </a:r>
            <a:r>
              <a:rPr lang="nl-BE" dirty="0" smtClean="0"/>
              <a:t> International </a:t>
            </a:r>
            <a:r>
              <a:rPr lang="nl-BE" dirty="0" err="1" smtClean="0"/>
              <a:t>students</a:t>
            </a:r>
            <a:r>
              <a:rPr lang="nl-BE" dirty="0" smtClean="0"/>
              <a:t> of </a:t>
            </a:r>
            <a:r>
              <a:rPr lang="nl-BE" dirty="0" err="1" smtClean="0"/>
              <a:t>FirW</a:t>
            </a:r>
            <a:endParaRPr lang="nl-BE" dirty="0" smtClean="0"/>
          </a:p>
          <a:p>
            <a:r>
              <a:rPr lang="nl-BE" dirty="0" smtClean="0"/>
              <a:t>KU Leuven </a:t>
            </a:r>
            <a:r>
              <a:rPr lang="nl-BE" dirty="0" err="1" smtClean="0"/>
              <a:t>Orientation</a:t>
            </a:r>
            <a:r>
              <a:rPr lang="nl-BE" dirty="0" smtClean="0"/>
              <a:t> Days</a:t>
            </a:r>
          </a:p>
          <a:p>
            <a:r>
              <a:rPr lang="nl-BE" dirty="0" err="1" smtClean="0"/>
              <a:t>Pangaea</a:t>
            </a:r>
            <a:endParaRPr lang="nl-BE" dirty="0" smtClean="0"/>
          </a:p>
          <a:p>
            <a:pPr marL="0" indent="0">
              <a:buNone/>
            </a:pPr>
            <a:endParaRPr lang="nl-BE" dirty="0" smtClean="0"/>
          </a:p>
          <a:p>
            <a:pPr marL="0" indent="0">
              <a:buNone/>
            </a:pPr>
            <a:endParaRPr lang="nl-BE" dirty="0" smtClean="0"/>
          </a:p>
          <a:p>
            <a:pPr marL="0" indent="0">
              <a:buNone/>
            </a:pPr>
            <a:endParaRPr lang="nl-BE" dirty="0"/>
          </a:p>
          <a:p>
            <a:pPr marL="0" indent="0">
              <a:buNone/>
            </a:pPr>
            <a:endParaRPr lang="nl-BE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8241" y="4047211"/>
            <a:ext cx="2468880" cy="1730788"/>
          </a:xfrm>
          <a:prstGeom prst="rect">
            <a:avLst/>
          </a:prstGeom>
          <a:effectLst>
            <a:softEdge rad="50800"/>
          </a:effectLst>
        </p:spPr>
      </p:pic>
    </p:spTree>
    <p:extLst>
      <p:ext uri="{BB962C8B-B14F-4D97-AF65-F5344CB8AC3E}">
        <p14:creationId xmlns:p14="http://schemas.microsoft.com/office/powerpoint/2010/main" val="234750402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nl-BE" sz="4800" dirty="0" err="1" smtClean="0"/>
              <a:t>Conclusion</a:t>
            </a:r>
            <a:endParaRPr lang="en-US" sz="4800" dirty="0"/>
          </a:p>
        </p:txBody>
      </p:sp>
      <p:sp>
        <p:nvSpPr>
          <p:cNvPr id="4" name="Ondertitel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19306460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8"/>
          <p:cNvGrpSpPr/>
          <p:nvPr/>
        </p:nvGrpSpPr>
        <p:grpSpPr>
          <a:xfrm>
            <a:off x="2878743" y="3692782"/>
            <a:ext cx="1893625" cy="1447190"/>
            <a:chOff x="3277896" y="351876"/>
            <a:chExt cx="4682967" cy="2576787"/>
          </a:xfrm>
        </p:grpSpPr>
        <p:pic>
          <p:nvPicPr>
            <p:cNvPr id="10" name="Picture 9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458082" y="351876"/>
              <a:ext cx="4502781" cy="2576787"/>
            </a:xfrm>
            <a:prstGeom prst="rect">
              <a:avLst/>
            </a:prstGeom>
          </p:spPr>
        </p:pic>
        <p:sp>
          <p:nvSpPr>
            <p:cNvPr id="11" name="Rectangle 10"/>
            <p:cNvSpPr/>
            <p:nvPr/>
          </p:nvSpPr>
          <p:spPr>
            <a:xfrm>
              <a:off x="3277896" y="351876"/>
              <a:ext cx="918154" cy="257678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13" name="Picture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97895" y="4989859"/>
            <a:ext cx="2106507" cy="1203013"/>
          </a:xfrm>
          <a:prstGeom prst="rect">
            <a:avLst/>
          </a:prstGeom>
        </p:spPr>
      </p:pic>
      <p:pic>
        <p:nvPicPr>
          <p:cNvPr id="19" name="Picture 18" descr="IPhone5BlackLarge.gi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5536" y="3671969"/>
            <a:ext cx="1323502" cy="1588202"/>
          </a:xfrm>
          <a:prstGeom prst="rect">
            <a:avLst/>
          </a:prstGeom>
        </p:spPr>
      </p:pic>
      <p:pic>
        <p:nvPicPr>
          <p:cNvPr id="20" name="Picture 19" descr="Dame.gif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534924" y="3464185"/>
            <a:ext cx="1569478" cy="1177109"/>
          </a:xfrm>
          <a:prstGeom prst="rect">
            <a:avLst/>
          </a:prstGeom>
        </p:spPr>
      </p:pic>
      <p:grpSp>
        <p:nvGrpSpPr>
          <p:cNvPr id="3" name="Group 20"/>
          <p:cNvGrpSpPr/>
          <p:nvPr/>
        </p:nvGrpSpPr>
        <p:grpSpPr>
          <a:xfrm>
            <a:off x="1785066" y="4781107"/>
            <a:ext cx="1207104" cy="1489724"/>
            <a:chOff x="2391913" y="337715"/>
            <a:chExt cx="4258148" cy="5510545"/>
          </a:xfrm>
        </p:grpSpPr>
        <p:pic>
          <p:nvPicPr>
            <p:cNvPr id="22" name="Picture 21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2391913" y="337715"/>
              <a:ext cx="4258148" cy="5510545"/>
            </a:xfrm>
            <a:prstGeom prst="rect">
              <a:avLst/>
            </a:prstGeom>
          </p:spPr>
        </p:pic>
        <p:pic>
          <p:nvPicPr>
            <p:cNvPr id="23" name="Picture 22" descr="earth_animation_rotating.gif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3085235" y="747680"/>
              <a:ext cx="2931785" cy="2724225"/>
            </a:xfrm>
            <a:prstGeom prst="rect">
              <a:avLst/>
            </a:prstGeom>
          </p:spPr>
        </p:pic>
      </p:grpSp>
      <p:sp>
        <p:nvSpPr>
          <p:cNvPr id="24" name="TextBox 23"/>
          <p:cNvSpPr txBox="1"/>
          <p:nvPr/>
        </p:nvSpPr>
        <p:spPr>
          <a:xfrm>
            <a:off x="611560" y="188640"/>
            <a:ext cx="8239185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3200" b="1" dirty="0">
                <a:solidFill>
                  <a:srgbClr val="057395"/>
                </a:solidFill>
                <a:latin typeface="Arial" pitchFamily="34" charset="0"/>
                <a:ea typeface="ＭＳ Ｐゴシック" pitchFamily="-1" charset="-128"/>
                <a:cs typeface="ＭＳ Ｐゴシック" pitchFamily="-1" charset="-128"/>
              </a:rPr>
              <a:t>Engineering</a:t>
            </a:r>
            <a:r>
              <a:rPr lang="en-US" sz="3500" b="1" dirty="0" smtClean="0">
                <a:solidFill>
                  <a:srgbClr val="057395"/>
                </a:solidFill>
                <a:latin typeface="+mj-lt"/>
              </a:rPr>
              <a:t> </a:t>
            </a:r>
            <a:r>
              <a:rPr lang="en-US" sz="3200" b="1" dirty="0" smtClean="0">
                <a:solidFill>
                  <a:srgbClr val="057395"/>
                </a:solidFill>
                <a:latin typeface="Arial" pitchFamily="34" charset="0"/>
                <a:ea typeface="ＭＳ Ｐゴシック" pitchFamily="-1" charset="-128"/>
                <a:cs typeface="ＭＳ Ｐゴシック" pitchFamily="-1" charset="-128"/>
              </a:rPr>
              <a:t>for a better world!</a:t>
            </a:r>
            <a:endParaRPr lang="en-US" sz="3200" b="1" dirty="0">
              <a:solidFill>
                <a:srgbClr val="057395"/>
              </a:solidFill>
              <a:latin typeface="Arial" pitchFamily="34" charset="0"/>
              <a:ea typeface="ＭＳ Ｐゴシック" pitchFamily="-1" charset="-128"/>
              <a:cs typeface="ＭＳ Ｐゴシック" pitchFamily="-1" charset="-128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95536" y="1365751"/>
            <a:ext cx="8257389" cy="155427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43200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nl-BE" sz="2000" dirty="0" smtClean="0"/>
              <a:t>Engineering </a:t>
            </a:r>
            <a:r>
              <a:rPr lang="nl-BE" sz="2000" dirty="0" err="1" smtClean="0"/>
              <a:t>science</a:t>
            </a:r>
            <a:r>
              <a:rPr lang="nl-BE" sz="2000" dirty="0" smtClean="0"/>
              <a:t>: </a:t>
            </a:r>
            <a:r>
              <a:rPr lang="nl-BE" sz="2000" dirty="0" err="1" smtClean="0"/>
              <a:t>from</a:t>
            </a:r>
            <a:r>
              <a:rPr lang="nl-BE" sz="2000" dirty="0" smtClean="0"/>
              <a:t> research </a:t>
            </a:r>
            <a:r>
              <a:rPr lang="nl-BE" sz="2000" dirty="0" err="1" smtClean="0"/>
              <a:t>to</a:t>
            </a:r>
            <a:r>
              <a:rPr lang="nl-BE" sz="2000" dirty="0" smtClean="0"/>
              <a:t> </a:t>
            </a:r>
            <a:r>
              <a:rPr lang="nl-BE" sz="2000" dirty="0" err="1" smtClean="0"/>
              <a:t>education</a:t>
            </a:r>
            <a:endParaRPr lang="nl-BE" sz="2000" dirty="0" smtClean="0"/>
          </a:p>
          <a:p>
            <a:pPr marL="43200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nl-BE" sz="2000" dirty="0" smtClean="0"/>
              <a:t>International context: </a:t>
            </a:r>
            <a:r>
              <a:rPr lang="nl-BE" sz="2000" dirty="0" err="1" smtClean="0"/>
              <a:t>quality</a:t>
            </a:r>
            <a:r>
              <a:rPr lang="nl-BE" sz="2000" dirty="0" smtClean="0"/>
              <a:t> </a:t>
            </a:r>
            <a:r>
              <a:rPr lang="nl-BE" sz="2000" dirty="0" err="1" smtClean="0"/>
              <a:t>and</a:t>
            </a:r>
            <a:r>
              <a:rPr lang="nl-BE" sz="2000" dirty="0" smtClean="0"/>
              <a:t> benchmarking</a:t>
            </a:r>
          </a:p>
          <a:p>
            <a:pPr marL="43200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nl-BE" sz="2000" dirty="0" err="1" smtClean="0"/>
              <a:t>Attract</a:t>
            </a:r>
            <a:r>
              <a:rPr lang="nl-BE" sz="2000" dirty="0" smtClean="0"/>
              <a:t> top level </a:t>
            </a:r>
            <a:r>
              <a:rPr lang="nl-BE" sz="2000" dirty="0" err="1" smtClean="0"/>
              <a:t>students</a:t>
            </a:r>
            <a:r>
              <a:rPr lang="nl-BE" sz="2000" dirty="0" smtClean="0"/>
              <a:t> </a:t>
            </a:r>
            <a:r>
              <a:rPr lang="nl-BE" sz="2000" dirty="0" err="1" smtClean="0"/>
              <a:t>for</a:t>
            </a:r>
            <a:r>
              <a:rPr lang="nl-BE" sz="2000" dirty="0" smtClean="0"/>
              <a:t> research </a:t>
            </a:r>
            <a:r>
              <a:rPr lang="nl-BE" sz="2000" dirty="0" err="1" smtClean="0"/>
              <a:t>based</a:t>
            </a:r>
            <a:r>
              <a:rPr lang="nl-BE" sz="2000" dirty="0" smtClean="0"/>
              <a:t> master </a:t>
            </a:r>
            <a:r>
              <a:rPr lang="nl-BE" sz="2000" dirty="0" err="1" smtClean="0"/>
              <a:t>programmes</a:t>
            </a:r>
            <a:endParaRPr lang="nl-BE" sz="2000" dirty="0" smtClean="0"/>
          </a:p>
          <a:p>
            <a:pPr marL="43200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nl-BE" sz="2000" dirty="0" smtClean="0"/>
              <a:t>Strategic </a:t>
            </a:r>
            <a:r>
              <a:rPr lang="nl-BE" sz="2000" dirty="0" err="1" smtClean="0"/>
              <a:t>alliances</a:t>
            </a:r>
            <a:r>
              <a:rPr lang="nl-BE" sz="2000" dirty="0" smtClean="0"/>
              <a:t> </a:t>
            </a:r>
            <a:r>
              <a:rPr lang="nl-BE" sz="2000" dirty="0" err="1" smtClean="0"/>
              <a:t>for</a:t>
            </a:r>
            <a:r>
              <a:rPr lang="nl-BE" sz="2000" dirty="0" smtClean="0"/>
              <a:t> student exchange </a:t>
            </a:r>
            <a:r>
              <a:rPr lang="nl-BE" sz="2000" dirty="0" err="1" smtClean="0"/>
              <a:t>and</a:t>
            </a:r>
            <a:r>
              <a:rPr lang="nl-BE" sz="2000" dirty="0" smtClean="0"/>
              <a:t> research </a:t>
            </a:r>
            <a:r>
              <a:rPr lang="nl-BE" sz="2000" dirty="0" err="1" smtClean="0"/>
              <a:t>collaboration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6093968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778650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745272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415925" y="340866"/>
            <a:ext cx="8334375" cy="538609"/>
          </a:xfrm>
          <a:noFill/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r>
              <a:rPr lang="nl-BE" sz="3500" dirty="0" err="1" smtClean="0">
                <a:solidFill>
                  <a:srgbClr val="057395"/>
                </a:solidFill>
                <a:latin typeface="+mj-lt"/>
                <a:ea typeface="ＭＳ Ｐゴシック" pitchFamily="-1" charset="-128"/>
                <a:cs typeface="ＭＳ Ｐゴシック" pitchFamily="-1" charset="-128"/>
              </a:rPr>
              <a:t>History</a:t>
            </a:r>
            <a:r>
              <a:rPr lang="nl-BE" sz="3500" dirty="0" smtClean="0">
                <a:solidFill>
                  <a:srgbClr val="057395"/>
                </a:solidFill>
                <a:latin typeface="+mj-lt"/>
                <a:ea typeface="ＭＳ Ｐゴシック" pitchFamily="-1" charset="-128"/>
                <a:cs typeface="ＭＳ Ｐゴシック" pitchFamily="-1" charset="-128"/>
              </a:rPr>
              <a:t> – </a:t>
            </a:r>
            <a:r>
              <a:rPr lang="nl-BE" sz="3500" dirty="0" err="1" smtClean="0">
                <a:solidFill>
                  <a:srgbClr val="057395"/>
                </a:solidFill>
                <a:latin typeface="+mj-lt"/>
                <a:ea typeface="ＭＳ Ｐゴシック" pitchFamily="-1" charset="-128"/>
                <a:cs typeface="ＭＳ Ｐゴシック" pitchFamily="-1" charset="-128"/>
              </a:rPr>
              <a:t>Faculty</a:t>
            </a:r>
            <a:r>
              <a:rPr lang="nl-BE" sz="3500" dirty="0" smtClean="0">
                <a:solidFill>
                  <a:srgbClr val="057395"/>
                </a:solidFill>
                <a:latin typeface="+mj-lt"/>
                <a:ea typeface="ＭＳ Ｐゴシック" pitchFamily="-1" charset="-128"/>
                <a:cs typeface="ＭＳ Ｐゴシック" pitchFamily="-1" charset="-128"/>
              </a:rPr>
              <a:t> of Engineering </a:t>
            </a:r>
            <a:r>
              <a:rPr lang="nl-BE" sz="3500" dirty="0" err="1" smtClean="0">
                <a:solidFill>
                  <a:srgbClr val="057395"/>
                </a:solidFill>
                <a:latin typeface="+mj-lt"/>
                <a:ea typeface="ＭＳ Ｐゴシック" pitchFamily="-1" charset="-128"/>
                <a:cs typeface="ＭＳ Ｐゴシック" pitchFamily="-1" charset="-128"/>
              </a:rPr>
              <a:t>Science</a:t>
            </a:r>
            <a:endParaRPr lang="nl-BE" sz="3500" dirty="0">
              <a:solidFill>
                <a:srgbClr val="057395"/>
              </a:solidFill>
              <a:latin typeface="+mj-lt"/>
              <a:ea typeface="ＭＳ Ｐゴシック" pitchFamily="-1" charset="-128"/>
              <a:cs typeface="ＭＳ Ｐゴシック" pitchFamily="-1" charset="-12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60" b="11407"/>
          <a:stretch/>
        </p:blipFill>
        <p:spPr>
          <a:xfrm>
            <a:off x="5808558" y="2636912"/>
            <a:ext cx="2818614" cy="124320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1" name="Rectangle 10"/>
          <p:cNvSpPr/>
          <p:nvPr/>
        </p:nvSpPr>
        <p:spPr>
          <a:xfrm>
            <a:off x="467544" y="2564904"/>
            <a:ext cx="4572000" cy="1938992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nl-BE" sz="2000" dirty="0">
                <a:solidFill>
                  <a:srgbClr val="057395"/>
                </a:solidFill>
              </a:rPr>
              <a:t>Start of </a:t>
            </a:r>
            <a:r>
              <a:rPr lang="nl-BE" sz="2000" dirty="0" err="1">
                <a:solidFill>
                  <a:srgbClr val="057395"/>
                </a:solidFill>
              </a:rPr>
              <a:t>lectures</a:t>
            </a:r>
            <a:r>
              <a:rPr lang="nl-BE" sz="2000" dirty="0">
                <a:solidFill>
                  <a:srgbClr val="057395"/>
                </a:solidFill>
              </a:rPr>
              <a:t> in </a:t>
            </a:r>
            <a:r>
              <a:rPr lang="en-US" sz="2000" dirty="0" smtClean="0">
                <a:solidFill>
                  <a:srgbClr val="057395"/>
                </a:solidFill>
              </a:rPr>
              <a:t>Faculty </a:t>
            </a:r>
            <a:r>
              <a:rPr lang="en-US" sz="2000" dirty="0">
                <a:solidFill>
                  <a:srgbClr val="057395"/>
                </a:solidFill>
              </a:rPr>
              <a:t>of </a:t>
            </a:r>
            <a:r>
              <a:rPr lang="en-US" sz="2000" dirty="0" smtClean="0">
                <a:solidFill>
                  <a:srgbClr val="057395"/>
                </a:solidFill>
              </a:rPr>
              <a:t>Science </a:t>
            </a:r>
            <a:br>
              <a:rPr lang="en-US" sz="2000" dirty="0" smtClean="0">
                <a:solidFill>
                  <a:srgbClr val="057395"/>
                </a:solidFill>
              </a:rPr>
            </a:br>
            <a:r>
              <a:rPr lang="en-US" sz="2000" dirty="0" smtClean="0">
                <a:solidFill>
                  <a:srgbClr val="057395"/>
                </a:solidFill>
              </a:rPr>
              <a:t>(Paris model). </a:t>
            </a:r>
          </a:p>
          <a:p>
            <a:pPr algn="just"/>
            <a:endParaRPr lang="en-US" sz="2000" dirty="0">
              <a:solidFill>
                <a:srgbClr val="057395"/>
              </a:solidFill>
            </a:endParaRPr>
          </a:p>
          <a:p>
            <a:pPr algn="just"/>
            <a:r>
              <a:rPr lang="en-US" sz="2000" dirty="0" smtClean="0">
                <a:solidFill>
                  <a:srgbClr val="057395"/>
                </a:solidFill>
              </a:rPr>
              <a:t>From 1867: </a:t>
            </a:r>
            <a:r>
              <a:rPr lang="en-US" sz="2000" dirty="0">
                <a:solidFill>
                  <a:srgbClr val="057395"/>
                </a:solidFill>
              </a:rPr>
              <a:t>‘</a:t>
            </a:r>
            <a:r>
              <a:rPr lang="en-US" sz="2000" dirty="0" err="1" smtClean="0">
                <a:solidFill>
                  <a:srgbClr val="057395"/>
                </a:solidFill>
              </a:rPr>
              <a:t>Ecoles</a:t>
            </a:r>
            <a:r>
              <a:rPr lang="en-US" sz="2000" dirty="0">
                <a:solidFill>
                  <a:srgbClr val="057395"/>
                </a:solidFill>
              </a:rPr>
              <a:t> </a:t>
            </a:r>
            <a:r>
              <a:rPr lang="fr-FR" sz="2000" dirty="0" smtClean="0">
                <a:solidFill>
                  <a:srgbClr val="057395"/>
                </a:solidFill>
              </a:rPr>
              <a:t>Spéciales </a:t>
            </a:r>
            <a:r>
              <a:rPr lang="fr-FR" sz="2000" dirty="0">
                <a:solidFill>
                  <a:srgbClr val="057395"/>
                </a:solidFill>
              </a:rPr>
              <a:t>des Arts et Manufactures, du </a:t>
            </a:r>
            <a:r>
              <a:rPr lang="fr-FR" sz="2000" dirty="0" smtClean="0">
                <a:solidFill>
                  <a:srgbClr val="057395"/>
                </a:solidFill>
              </a:rPr>
              <a:t>Génie </a:t>
            </a:r>
            <a:r>
              <a:rPr lang="nl-BE" sz="2000" dirty="0" err="1" smtClean="0">
                <a:solidFill>
                  <a:srgbClr val="057395"/>
                </a:solidFill>
              </a:rPr>
              <a:t>Civil</a:t>
            </a:r>
            <a:r>
              <a:rPr lang="nl-BE" sz="2000" dirty="0" smtClean="0">
                <a:solidFill>
                  <a:srgbClr val="057395"/>
                </a:solidFill>
              </a:rPr>
              <a:t> </a:t>
            </a:r>
            <a:r>
              <a:rPr lang="nl-BE" sz="2000" dirty="0">
                <a:solidFill>
                  <a:srgbClr val="057395"/>
                </a:solidFill>
              </a:rPr>
              <a:t>et des Mines’. </a:t>
            </a:r>
          </a:p>
        </p:txBody>
      </p:sp>
    </p:spTree>
    <p:extLst>
      <p:ext uri="{BB962C8B-B14F-4D97-AF65-F5344CB8AC3E}">
        <p14:creationId xmlns:p14="http://schemas.microsoft.com/office/powerpoint/2010/main" val="13743599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nl-BE" sz="6000" dirty="0" err="1" smtClean="0"/>
              <a:t>Structure</a:t>
            </a:r>
            <a:endParaRPr lang="en-US" sz="6000" dirty="0"/>
          </a:p>
        </p:txBody>
      </p:sp>
      <p:sp>
        <p:nvSpPr>
          <p:cNvPr id="4" name="Ondertitel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17271300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778650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065883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nl-BE" sz="6000" dirty="0" smtClean="0"/>
              <a:t>Research</a:t>
            </a:r>
            <a:endParaRPr lang="en-US" sz="6000" dirty="0"/>
          </a:p>
        </p:txBody>
      </p:sp>
      <p:sp>
        <p:nvSpPr>
          <p:cNvPr id="4" name="Ondertitel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499428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orporate-KU Leuven-Liggend-Achtergrond Wit">
  <a:themeElements>
    <a:clrScheme name="KULeuven-Themakleuren">
      <a:dk1>
        <a:srgbClr val="00407A"/>
      </a:dk1>
      <a:lt1>
        <a:srgbClr val="FFFFFF"/>
      </a:lt1>
      <a:dk2>
        <a:srgbClr val="00407A"/>
      </a:dk2>
      <a:lt2>
        <a:srgbClr val="FFFFFF"/>
      </a:lt2>
      <a:accent1>
        <a:srgbClr val="1D8DB0"/>
      </a:accent1>
      <a:accent2>
        <a:srgbClr val="116E8A"/>
      </a:accent2>
      <a:accent3>
        <a:srgbClr val="52BDEC"/>
      </a:accent3>
      <a:accent4>
        <a:srgbClr val="00407A"/>
      </a:accent4>
      <a:accent5>
        <a:srgbClr val="7F7F7F"/>
      </a:accent5>
      <a:accent6>
        <a:srgbClr val="595959"/>
      </a:accent6>
      <a:hlink>
        <a:srgbClr val="1D8DB0"/>
      </a:hlink>
      <a:folHlink>
        <a:srgbClr val="00407A"/>
      </a:folHlink>
    </a:clrScheme>
    <a:fontScheme name="KULeuve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116E8A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Corporate-KU Leuven-Liggend-Achtergrond Wit en Watermerk">
  <a:themeElements>
    <a:clrScheme name="KULeuven-Themakleuren">
      <a:dk1>
        <a:srgbClr val="00407A"/>
      </a:dk1>
      <a:lt1>
        <a:srgbClr val="FFFFFF"/>
      </a:lt1>
      <a:dk2>
        <a:srgbClr val="00407A"/>
      </a:dk2>
      <a:lt2>
        <a:srgbClr val="FFFFFF"/>
      </a:lt2>
      <a:accent1>
        <a:srgbClr val="1D8DB0"/>
      </a:accent1>
      <a:accent2>
        <a:srgbClr val="116E8A"/>
      </a:accent2>
      <a:accent3>
        <a:srgbClr val="86BCE5"/>
      </a:accent3>
      <a:accent4>
        <a:srgbClr val="00407A"/>
      </a:accent4>
      <a:accent5>
        <a:srgbClr val="7F7F7F"/>
      </a:accent5>
      <a:accent6>
        <a:srgbClr val="595959"/>
      </a:accent6>
      <a:hlink>
        <a:srgbClr val="009999"/>
      </a:hlink>
      <a:folHlink>
        <a:srgbClr val="800080"/>
      </a:folHlink>
    </a:clrScheme>
    <a:fontScheme name="KULeuve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116E8A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3.xml><?xml version="1.0" encoding="utf-8"?>
<a:theme xmlns:a="http://schemas.openxmlformats.org/drawingml/2006/main" name="1_Corporate-KU Leuven-Liggend-Achtergrond Wit">
  <a:themeElements>
    <a:clrScheme name="KULeuven-Themakleuren">
      <a:dk1>
        <a:srgbClr val="00407A"/>
      </a:dk1>
      <a:lt1>
        <a:srgbClr val="FFFFFF"/>
      </a:lt1>
      <a:dk2>
        <a:srgbClr val="00407A"/>
      </a:dk2>
      <a:lt2>
        <a:srgbClr val="FFFFFF"/>
      </a:lt2>
      <a:accent1>
        <a:srgbClr val="1D8DB0"/>
      </a:accent1>
      <a:accent2>
        <a:srgbClr val="116E8A"/>
      </a:accent2>
      <a:accent3>
        <a:srgbClr val="52BDEC"/>
      </a:accent3>
      <a:accent4>
        <a:srgbClr val="00407A"/>
      </a:accent4>
      <a:accent5>
        <a:srgbClr val="7F7F7F"/>
      </a:accent5>
      <a:accent6>
        <a:srgbClr val="595959"/>
      </a:accent6>
      <a:hlink>
        <a:srgbClr val="1D8DB0"/>
      </a:hlink>
      <a:folHlink>
        <a:srgbClr val="00407A"/>
      </a:folHlink>
    </a:clrScheme>
    <a:fontScheme name="KULeuve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116E8A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4.xml><?xml version="1.0" encoding="utf-8"?>
<a:theme xmlns:a="http://schemas.openxmlformats.org/drawingml/2006/main" name="2_Corporate-KU Leuven-Liggend-Achtergrond Wit">
  <a:themeElements>
    <a:clrScheme name="KULeuven-Themakleuren">
      <a:dk1>
        <a:srgbClr val="00407A"/>
      </a:dk1>
      <a:lt1>
        <a:srgbClr val="FFFFFF"/>
      </a:lt1>
      <a:dk2>
        <a:srgbClr val="00407A"/>
      </a:dk2>
      <a:lt2>
        <a:srgbClr val="FFFFFF"/>
      </a:lt2>
      <a:accent1>
        <a:srgbClr val="1D8DB0"/>
      </a:accent1>
      <a:accent2>
        <a:srgbClr val="116E8A"/>
      </a:accent2>
      <a:accent3>
        <a:srgbClr val="52BDEC"/>
      </a:accent3>
      <a:accent4>
        <a:srgbClr val="00407A"/>
      </a:accent4>
      <a:accent5>
        <a:srgbClr val="7F7F7F"/>
      </a:accent5>
      <a:accent6>
        <a:srgbClr val="595959"/>
      </a:accent6>
      <a:hlink>
        <a:srgbClr val="1D8DB0"/>
      </a:hlink>
      <a:folHlink>
        <a:srgbClr val="00407A"/>
      </a:folHlink>
    </a:clrScheme>
    <a:fontScheme name="KULeuve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116E8A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5.xml><?xml version="1.0" encoding="utf-8"?>
<a:theme xmlns:a="http://schemas.openxmlformats.org/drawingml/2006/main" name="3_Corporate-KU Leuven-Liggend-Achtergrond Wit">
  <a:themeElements>
    <a:clrScheme name="KULeuven-Themakleuren">
      <a:dk1>
        <a:srgbClr val="00407A"/>
      </a:dk1>
      <a:lt1>
        <a:srgbClr val="FFFFFF"/>
      </a:lt1>
      <a:dk2>
        <a:srgbClr val="00407A"/>
      </a:dk2>
      <a:lt2>
        <a:srgbClr val="FFFFFF"/>
      </a:lt2>
      <a:accent1>
        <a:srgbClr val="1D8DB0"/>
      </a:accent1>
      <a:accent2>
        <a:srgbClr val="116E8A"/>
      </a:accent2>
      <a:accent3>
        <a:srgbClr val="52BDEC"/>
      </a:accent3>
      <a:accent4>
        <a:srgbClr val="00407A"/>
      </a:accent4>
      <a:accent5>
        <a:srgbClr val="7F7F7F"/>
      </a:accent5>
      <a:accent6>
        <a:srgbClr val="595959"/>
      </a:accent6>
      <a:hlink>
        <a:srgbClr val="1D8DB0"/>
      </a:hlink>
      <a:folHlink>
        <a:srgbClr val="00407A"/>
      </a:folHlink>
    </a:clrScheme>
    <a:fontScheme name="KULeuve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116E8A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6.xml><?xml version="1.0" encoding="utf-8"?>
<a:theme xmlns:a="http://schemas.openxmlformats.org/drawingml/2006/main" name="4_Corporate-KU Leuven-Liggend-Achtergrond Wit">
  <a:themeElements>
    <a:clrScheme name="KULeuven-Themakleuren">
      <a:dk1>
        <a:srgbClr val="00407A"/>
      </a:dk1>
      <a:lt1>
        <a:srgbClr val="FFFFFF"/>
      </a:lt1>
      <a:dk2>
        <a:srgbClr val="00407A"/>
      </a:dk2>
      <a:lt2>
        <a:srgbClr val="FFFFFF"/>
      </a:lt2>
      <a:accent1>
        <a:srgbClr val="1D8DB0"/>
      </a:accent1>
      <a:accent2>
        <a:srgbClr val="116E8A"/>
      </a:accent2>
      <a:accent3>
        <a:srgbClr val="52BDEC"/>
      </a:accent3>
      <a:accent4>
        <a:srgbClr val="00407A"/>
      </a:accent4>
      <a:accent5>
        <a:srgbClr val="7F7F7F"/>
      </a:accent5>
      <a:accent6>
        <a:srgbClr val="595959"/>
      </a:accent6>
      <a:hlink>
        <a:srgbClr val="1D8DB0"/>
      </a:hlink>
      <a:folHlink>
        <a:srgbClr val="00407A"/>
      </a:folHlink>
    </a:clrScheme>
    <a:fontScheme name="KULeuve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116E8A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7.xml><?xml version="1.0" encoding="utf-8"?>
<a:theme xmlns:a="http://schemas.openxmlformats.org/drawingml/2006/main" name="5_Corporate-KU Leuven-Liggend-Achtergrond Wit">
  <a:themeElements>
    <a:clrScheme name="KULeuven-Themakleuren">
      <a:dk1>
        <a:srgbClr val="00407A"/>
      </a:dk1>
      <a:lt1>
        <a:srgbClr val="FFFFFF"/>
      </a:lt1>
      <a:dk2>
        <a:srgbClr val="00407A"/>
      </a:dk2>
      <a:lt2>
        <a:srgbClr val="FFFFFF"/>
      </a:lt2>
      <a:accent1>
        <a:srgbClr val="1D8DB0"/>
      </a:accent1>
      <a:accent2>
        <a:srgbClr val="116E8A"/>
      </a:accent2>
      <a:accent3>
        <a:srgbClr val="52BDEC"/>
      </a:accent3>
      <a:accent4>
        <a:srgbClr val="00407A"/>
      </a:accent4>
      <a:accent5>
        <a:srgbClr val="7F7F7F"/>
      </a:accent5>
      <a:accent6>
        <a:srgbClr val="595959"/>
      </a:accent6>
      <a:hlink>
        <a:srgbClr val="1D8DB0"/>
      </a:hlink>
      <a:folHlink>
        <a:srgbClr val="00407A"/>
      </a:folHlink>
    </a:clrScheme>
    <a:fontScheme name="KULeuve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116E8A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8.xml><?xml version="1.0" encoding="utf-8"?>
<a:theme xmlns:a="http://schemas.openxmlformats.org/drawingml/2006/main" name="Kantoorthema">
  <a:themeElements>
    <a:clrScheme name="Kanto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to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Kantoorthema">
  <a:themeElements>
    <a:clrScheme name="Kanto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to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corporate-KULeuven</Template>
  <TotalTime>1256</TotalTime>
  <Words>616</Words>
  <Application>Microsoft Office PowerPoint</Application>
  <PresentationFormat>On-screen Show (4:3)</PresentationFormat>
  <Paragraphs>255</Paragraphs>
  <Slides>25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7</vt:i4>
      </vt:variant>
      <vt:variant>
        <vt:lpstr>Slide Titles</vt:lpstr>
      </vt:variant>
      <vt:variant>
        <vt:i4>25</vt:i4>
      </vt:variant>
    </vt:vector>
  </HeadingPairs>
  <TitlesOfParts>
    <vt:vector size="37" baseType="lpstr">
      <vt:lpstr>ＭＳ Ｐゴシック</vt:lpstr>
      <vt:lpstr>Arial</vt:lpstr>
      <vt:lpstr>Calibri</vt:lpstr>
      <vt:lpstr>Courier New</vt:lpstr>
      <vt:lpstr>Wingdings</vt:lpstr>
      <vt:lpstr>Corporate-KU Leuven-Liggend-Achtergrond Wit</vt:lpstr>
      <vt:lpstr>Corporate-KU Leuven-Liggend-Achtergrond Wit en Watermerk</vt:lpstr>
      <vt:lpstr>1_Corporate-KU Leuven-Liggend-Achtergrond Wit</vt:lpstr>
      <vt:lpstr>2_Corporate-KU Leuven-Liggend-Achtergrond Wit</vt:lpstr>
      <vt:lpstr>3_Corporate-KU Leuven-Liggend-Achtergrond Wit</vt:lpstr>
      <vt:lpstr>4_Corporate-KU Leuven-Liggend-Achtergrond Wit</vt:lpstr>
      <vt:lpstr>5_Corporate-KU Leuven-Liggend-Achtergrond Wit</vt:lpstr>
      <vt:lpstr>The Faculty of Engineering Science</vt:lpstr>
      <vt:lpstr>History</vt:lpstr>
      <vt:lpstr>PowerPoint Presentation</vt:lpstr>
      <vt:lpstr>PowerPoint Presentation</vt:lpstr>
      <vt:lpstr>History – Faculty of Engineering Science</vt:lpstr>
      <vt:lpstr>Structure</vt:lpstr>
      <vt:lpstr>PowerPoint Presentation</vt:lpstr>
      <vt:lpstr>PowerPoint Presentation</vt:lpstr>
      <vt:lpstr>Research</vt:lpstr>
      <vt:lpstr>PowerPoint Presentation</vt:lpstr>
      <vt:lpstr>PowerPoint Presentation</vt:lpstr>
      <vt:lpstr>150 years of engineering @ KU Leuven</vt:lpstr>
      <vt:lpstr>Education</vt:lpstr>
      <vt:lpstr>PowerPoint Presentation</vt:lpstr>
      <vt:lpstr>PowerPoint Presentation</vt:lpstr>
      <vt:lpstr>PowerPoint Presentation</vt:lpstr>
      <vt:lpstr>PowerPoint Presentation</vt:lpstr>
      <vt:lpstr>Internationalisation</vt:lpstr>
      <vt:lpstr>PowerPoint Presentation</vt:lpstr>
      <vt:lpstr>PowerPoint Presentation</vt:lpstr>
      <vt:lpstr>PowerPoint Presentation</vt:lpstr>
      <vt:lpstr>Outgoing mobility</vt:lpstr>
      <vt:lpstr>Students </vt:lpstr>
      <vt:lpstr>Conclusion</vt:lpstr>
      <vt:lpstr>PowerPoint Presentation</vt:lpstr>
    </vt:vector>
  </TitlesOfParts>
  <Company>KULeuven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PowerPoint-presentatie</dc:title>
  <dc:creator>ICTS | Communicatie, Servicepunt en Opleiding</dc:creator>
  <dc:description>Huisstijl KU Leuven - versie 24 juli 2012</dc:description>
  <cp:lastModifiedBy>Jelle De Borger</cp:lastModifiedBy>
  <cp:revision>151</cp:revision>
  <cp:lastPrinted>2017-02-28T10:39:06Z</cp:lastPrinted>
  <dcterms:created xsi:type="dcterms:W3CDTF">2012-07-10T07:57:57Z</dcterms:created>
  <dcterms:modified xsi:type="dcterms:W3CDTF">2017-03-14T16:43:42Z</dcterms:modified>
</cp:coreProperties>
</file>